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4"/>
  </p:sldMasterIdLst>
  <p:notesMasterIdLst>
    <p:notesMasterId r:id="rId27"/>
  </p:notesMasterIdLst>
  <p:handoutMasterIdLst>
    <p:handoutMasterId r:id="rId28"/>
  </p:handoutMasterIdLst>
  <p:sldIdLst>
    <p:sldId id="4552" r:id="rId5"/>
    <p:sldId id="4553" r:id="rId6"/>
    <p:sldId id="4556" r:id="rId7"/>
    <p:sldId id="4558" r:id="rId8"/>
    <p:sldId id="4559" r:id="rId9"/>
    <p:sldId id="4501" r:id="rId10"/>
    <p:sldId id="4560" r:id="rId11"/>
    <p:sldId id="4564" r:id="rId12"/>
    <p:sldId id="4565" r:id="rId13"/>
    <p:sldId id="4561" r:id="rId14"/>
    <p:sldId id="4566" r:id="rId15"/>
    <p:sldId id="4567" r:id="rId16"/>
    <p:sldId id="4572" r:id="rId17"/>
    <p:sldId id="4545" r:id="rId18"/>
    <p:sldId id="4569" r:id="rId19"/>
    <p:sldId id="4510" r:id="rId20"/>
    <p:sldId id="4562" r:id="rId21"/>
    <p:sldId id="4530" r:id="rId22"/>
    <p:sldId id="4563" r:id="rId23"/>
    <p:sldId id="4570" r:id="rId24"/>
    <p:sldId id="4554" r:id="rId25"/>
    <p:sldId id="455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zure Virtual Desktop" id="{6B79D257-E0DB-405F-86C4-D8462D14466D}">
          <p14:sldIdLst>
            <p14:sldId id="4552"/>
            <p14:sldId id="4553"/>
            <p14:sldId id="4556"/>
            <p14:sldId id="4558"/>
            <p14:sldId id="4559"/>
            <p14:sldId id="4501"/>
            <p14:sldId id="4560"/>
            <p14:sldId id="4564"/>
            <p14:sldId id="4565"/>
            <p14:sldId id="4561"/>
            <p14:sldId id="4566"/>
            <p14:sldId id="4567"/>
            <p14:sldId id="4572"/>
            <p14:sldId id="4545"/>
            <p14:sldId id="4569"/>
            <p14:sldId id="4510"/>
            <p14:sldId id="4562"/>
            <p14:sldId id="4530"/>
            <p14:sldId id="4563"/>
            <p14:sldId id="4570"/>
            <p14:sldId id="4554"/>
            <p14:sldId id="4555"/>
          </p14:sldIdLst>
        </p14:section>
      </p14:sectionLst>
    </p:ext>
    <p:ext uri="{EFAFB233-063F-42B5-8137-9DF3F51BA10A}">
      <p15:sldGuideLst xmlns:p15="http://schemas.microsoft.com/office/powerpoint/2012/main">
        <p15:guide id="1" pos="3168" userDrawn="1">
          <p15:clr>
            <a:srgbClr val="A4A3A4"/>
          </p15:clr>
        </p15:guide>
        <p15:guide id="2" pos="4728" userDrawn="1">
          <p15:clr>
            <a:srgbClr val="A4A3A4"/>
          </p15:clr>
        </p15:guide>
        <p15:guide id="3" pos="384" userDrawn="1">
          <p15:clr>
            <a:srgbClr val="A4A3A4"/>
          </p15:clr>
        </p15:guide>
        <p15:guide id="4" orient="horz" pos="456" userDrawn="1">
          <p15:clr>
            <a:srgbClr val="A4A3A4"/>
          </p15:clr>
        </p15:guide>
        <p15:guide id="5" orient="horz" pos="3840" userDrawn="1">
          <p15:clr>
            <a:srgbClr val="A4A3A4"/>
          </p15:clr>
        </p15:guide>
        <p15:guide id="6" orient="horz" pos="4296" userDrawn="1">
          <p15:clr>
            <a:srgbClr val="A4A3A4"/>
          </p15:clr>
        </p15:guide>
        <p15:guide id="7" orient="horz" pos="1224" userDrawn="1">
          <p15:clr>
            <a:srgbClr val="A4A3A4"/>
          </p15:clr>
        </p15:guide>
        <p15:guide id="8" pos="3840" userDrawn="1">
          <p15:clr>
            <a:srgbClr val="A4A3A4"/>
          </p15:clr>
        </p15:guide>
        <p15:guide id="9" orient="horz" userDrawn="1">
          <p15:clr>
            <a:srgbClr val="A4A3A4"/>
          </p15:clr>
        </p15:guide>
        <p15:guide id="10" orient="horz" pos="2088" userDrawn="1">
          <p15:clr>
            <a:srgbClr val="A4A3A4"/>
          </p15:clr>
        </p15:guide>
        <p15:guide id="11" orient="horz" pos="23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BB0CA7B-973C-C142-77BC-D2380A75E182}" name="Diego Alpizar" initials="DA" userId="S::diego.alpizar@wearepop.com::18e683e7-a9f2-4b9f-a8f0-5865159269d9" providerId="AD"/>
  <p188:author id="{FA99B7B2-852F-3A3F-DF5C-719FF293A3BA}" name="Stephanie Van Kol" initials="SVK" userId="S::smullen@microsoft.com::0682e332-c56d-4dae-955f-9fd73e1d6d3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est User" initials="GU" lastIdx="6" clrIdx="0">
    <p:extLst>
      <p:ext uri="{19B8F6BF-5375-455C-9EA6-DF929625EA0E}">
        <p15:presenceInfo xmlns:p15="http://schemas.microsoft.com/office/powerpoint/2012/main" userId="S::urn:spo:anon#9d7f0c41f7f47ce8ce6de3b32c0036eca881b3026c148825680e6364c98779d3::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78D4"/>
    <a:srgbClr val="50E6FF"/>
    <a:srgbClr val="F2F2F2"/>
    <a:srgbClr val="3C3C41"/>
    <a:srgbClr val="EBEBEB"/>
    <a:srgbClr val="7575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814" autoAdjust="0"/>
    <p:restoredTop sz="70027" autoAdjust="0"/>
  </p:normalViewPr>
  <p:slideViewPr>
    <p:cSldViewPr snapToGrid="0">
      <p:cViewPr varScale="1">
        <p:scale>
          <a:sx n="66" d="100"/>
          <a:sy n="66" d="100"/>
        </p:scale>
        <p:origin x="2236" y="48"/>
      </p:cViewPr>
      <p:guideLst>
        <p:guide pos="3168"/>
        <p:guide pos="4728"/>
        <p:guide pos="384"/>
        <p:guide orient="horz" pos="456"/>
        <p:guide orient="horz" pos="3840"/>
        <p:guide orient="horz" pos="4296"/>
        <p:guide orient="horz" pos="1224"/>
        <p:guide pos="3840"/>
        <p:guide orient="horz"/>
        <p:guide orient="horz" pos="2088"/>
        <p:guide orient="horz" pos="235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4748"/>
    </p:cViewPr>
  </p:sorterViewPr>
  <p:notesViewPr>
    <p:cSldViewPr snapToGrid="0">
      <p:cViewPr>
        <p:scale>
          <a:sx n="100" d="100"/>
          <a:sy n="100" d="100"/>
        </p:scale>
        <p:origin x="2840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32BFC81-216A-1541-AB91-7B92B0DE19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Calibri" panose="020F0502020204030204" pitchFamily="34" charset="0"/>
              <a:ea typeface="Malgun Gothic" panose="020B0503020000020004" pitchFamily="34" charset="-127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CF77DD-B6AB-674C-939C-BD99A616719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86448A-179E-E04C-BADA-017F3FCDDC56}" type="datetimeFigureOut">
              <a:rPr lang="en-US" smtClean="0">
                <a:latin typeface="Calibri" panose="020F0502020204030204" pitchFamily="34" charset="0"/>
                <a:ea typeface="Malgun Gothic" panose="020B0503020000020004" pitchFamily="34" charset="-127"/>
              </a:rPr>
              <a:t>8/19/2021</a:t>
            </a:fld>
            <a:endParaRPr lang="en-US">
              <a:latin typeface="Calibri" panose="020F0502020204030204" pitchFamily="34" charset="0"/>
              <a:ea typeface="Malgun Gothic" panose="020B0503020000020004" pitchFamily="34" charset="-127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E762AE-18F1-D844-81B4-1BAEA025116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Calibri" panose="020F0502020204030204" pitchFamily="34" charset="0"/>
              <a:ea typeface="Malgun Gothic" panose="020B0503020000020004" pitchFamily="34" charset="-12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B9E1E2-629D-AD48-ADE1-C0AA7BCB6A8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8D92D5-C910-8141-BFFB-E589D1C07A72}" type="slidenum">
              <a:rPr lang="en-US" smtClean="0">
                <a:latin typeface="Calibri" panose="020F0502020204030204" pitchFamily="34" charset="0"/>
                <a:ea typeface="Malgun Gothic" panose="020B0503020000020004" pitchFamily="34" charset="-127"/>
              </a:rPr>
              <a:t>‹#›</a:t>
            </a:fld>
            <a:endParaRPr lang="en-US">
              <a:latin typeface="Calibri" panose="020F0502020204030204" pitchFamily="34" charset="0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95030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Calibri" panose="020F0502020204030204" pitchFamily="34" charset="0"/>
              <a:ea typeface="Malgun Gothic" panose="020B0503020000020004" pitchFamily="34" charset="-127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68E317-E91B-5B4C-901D-D988357D6CA4}" type="datetimeFigureOut">
              <a:rPr lang="en-US" altLang="ko-KR" smtClean="0">
                <a:latin typeface="Calibri" panose="020F0502020204030204" pitchFamily="34" charset="0"/>
                <a:ea typeface="Malgun Gothic" panose="020B0503020000020004" pitchFamily="34" charset="-127"/>
              </a:rPr>
              <a:t>8/19/2021</a:t>
            </a:fld>
            <a:endParaRPr lang="ko-KR" altLang="en-US" dirty="0">
              <a:latin typeface="Calibri" panose="020F0502020204030204" pitchFamily="34" charset="0"/>
              <a:ea typeface="Malgun Gothic" panose="020B0503020000020004" pitchFamily="34" charset="-127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>
              <a:latin typeface="Calibri" panose="020F0502020204030204" pitchFamily="34" charset="0"/>
              <a:ea typeface="Malgun Gothic" panose="020B0503020000020004" pitchFamily="34" charset="-127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  <a:endParaRPr lang="ko-KR" altLang="en-US"/>
          </a:p>
          <a:p>
            <a:pPr lvl="2"/>
            <a:r>
              <a:rPr lang="en-US" altLang="ko-KR"/>
              <a:t>Third level</a:t>
            </a:r>
            <a:endParaRPr lang="ko-KR" altLang="en-US"/>
          </a:p>
          <a:p>
            <a:pPr lvl="3"/>
            <a:r>
              <a:rPr lang="en-US" altLang="ko-KR"/>
              <a:t>Fourth level</a:t>
            </a:r>
            <a:endParaRPr lang="ko-KR" altLang="en-US"/>
          </a:p>
          <a:p>
            <a:pPr lvl="4"/>
            <a:r>
              <a:rPr lang="en-US" altLang="ko-KR"/>
              <a:t>Fifth level</a:t>
            </a:r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Calibri" panose="020F0502020204030204" pitchFamily="34" charset="0"/>
              <a:ea typeface="Malgun Gothic" panose="020B0503020000020004" pitchFamily="34" charset="-127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97CC79-DD62-C84D-86FB-9041A39ECC53}" type="slidenum">
              <a:rPr lang="en-US" altLang="ko-KR" smtClean="0">
                <a:latin typeface="Calibri" panose="020F0502020204030204" pitchFamily="34" charset="0"/>
                <a:ea typeface="Malgun Gothic" panose="020B0503020000020004" pitchFamily="34" charset="-127"/>
              </a:rPr>
              <a:t>‹#›</a:t>
            </a:fld>
            <a:endParaRPr lang="ko-KR" altLang="en-US" dirty="0">
              <a:latin typeface="Calibri" panose="020F0502020204030204" pitchFamily="34" charset="0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04933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7CC79-DD62-C84D-86FB-9041A39ECC53}" type="slidenum">
              <a:rPr lang="en-US" smtClean="0">
                <a:latin typeface="Calibri" panose="020F0502020204030204" pitchFamily="34" charset="0"/>
                <a:ea typeface="Malgun Gothic" panose="020B0503020000020004" pitchFamily="34" charset="-127"/>
              </a:rPr>
              <a:t>1</a:t>
            </a:fld>
            <a:endParaRPr lang="en-US">
              <a:latin typeface="Calibri" panose="020F0502020204030204" pitchFamily="34" charset="0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909205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7CC79-DD62-C84D-86FB-9041A39ECC53}" type="slidenum">
              <a:rPr lang="en-US" smtClean="0">
                <a:latin typeface="Calibri" panose="020F0502020204030204" pitchFamily="34" charset="0"/>
                <a:ea typeface="Malgun Gothic" panose="020B0503020000020004" pitchFamily="34" charset="-127"/>
              </a:rPr>
              <a:t>10</a:t>
            </a:fld>
            <a:endParaRPr lang="en-US">
              <a:latin typeface="Calibri" panose="020F0502020204030204" pitchFamily="34" charset="0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751685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7CC79-DD62-C84D-86FB-9041A39ECC53}" type="slidenum">
              <a:rPr lang="en-US" smtClean="0">
                <a:latin typeface="Calibri" panose="020F0502020204030204" pitchFamily="34" charset="0"/>
                <a:ea typeface="Malgun Gothic" panose="020B0503020000020004" pitchFamily="34" charset="-127"/>
              </a:rPr>
              <a:t>11</a:t>
            </a:fld>
            <a:endParaRPr lang="en-US">
              <a:latin typeface="Calibri" panose="020F0502020204030204" pitchFamily="34" charset="0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703449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7CC79-DD62-C84D-86FB-9041A39ECC53}" type="slidenum">
              <a:rPr lang="en-US" smtClean="0">
                <a:latin typeface="Calibri" panose="020F0502020204030204" pitchFamily="34" charset="0"/>
                <a:ea typeface="Malgun Gothic" panose="020B0503020000020004" pitchFamily="34" charset="-127"/>
              </a:rPr>
              <a:t>12</a:t>
            </a:fld>
            <a:endParaRPr lang="en-US">
              <a:latin typeface="Calibri" panose="020F0502020204030204" pitchFamily="34" charset="0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903788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7CC79-DD62-C84D-86FB-9041A39ECC53}" type="slidenum">
              <a:rPr lang="en-US" smtClean="0">
                <a:latin typeface="Calibri" panose="020F0502020204030204" pitchFamily="34" charset="0"/>
                <a:ea typeface="Malgun Gothic" panose="020B0503020000020004" pitchFamily="34" charset="-127"/>
              </a:rPr>
              <a:t>13</a:t>
            </a:fld>
            <a:endParaRPr lang="en-US">
              <a:latin typeface="Calibri" panose="020F0502020204030204" pitchFamily="34" charset="0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477962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>
              <a:latin typeface="Calibri" panose="020F0502020204030204" pitchFamily="34" charset="0"/>
              <a:ea typeface="Malgun Gothic" panose="020B0503020000020004" pitchFamily="34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7CC79-DD62-C84D-86FB-9041A39ECC53}" type="slidenum">
              <a:rPr lang="en-US" smtClean="0">
                <a:latin typeface="Calibri" panose="020F0502020204030204" pitchFamily="34" charset="0"/>
                <a:ea typeface="Malgun Gothic" panose="020B0503020000020004" pitchFamily="34" charset="-127"/>
              </a:rPr>
              <a:t>14</a:t>
            </a:fld>
            <a:endParaRPr lang="en-US">
              <a:latin typeface="Calibri" panose="020F0502020204030204" pitchFamily="34" charset="0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134866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7CC79-DD62-C84D-86FB-9041A39ECC53}" type="slidenum">
              <a:rPr lang="en-US" smtClean="0">
                <a:latin typeface="Calibri" panose="020F0502020204030204" pitchFamily="34" charset="0"/>
                <a:ea typeface="Malgun Gothic" panose="020B0503020000020004" pitchFamily="34" charset="-127"/>
              </a:rPr>
              <a:t>15</a:t>
            </a:fld>
            <a:endParaRPr lang="en-US">
              <a:latin typeface="Calibri" panose="020F0502020204030204" pitchFamily="34" charset="0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448306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7CC79-DD62-C84D-86FB-9041A39ECC53}" type="slidenum">
              <a:rPr lang="en-US" smtClean="0">
                <a:latin typeface="Calibri" panose="020F0502020204030204" pitchFamily="34" charset="0"/>
                <a:ea typeface="Malgun Gothic" panose="020B0503020000020004" pitchFamily="34" charset="-127"/>
              </a:rPr>
              <a:t>16</a:t>
            </a:fld>
            <a:endParaRPr lang="en-US">
              <a:latin typeface="Calibri" panose="020F0502020204030204" pitchFamily="34" charset="0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41747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7CC79-DD62-C84D-86FB-9041A39ECC53}" type="slidenum">
              <a:rPr lang="en-US" smtClean="0">
                <a:latin typeface="Calibri" panose="020F0502020204030204" pitchFamily="34" charset="0"/>
                <a:ea typeface="Malgun Gothic" panose="020B0503020000020004" pitchFamily="34" charset="-127"/>
              </a:rPr>
              <a:t>17</a:t>
            </a:fld>
            <a:endParaRPr lang="en-US">
              <a:latin typeface="Calibri" panose="020F0502020204030204" pitchFamily="34" charset="0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572225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7CC79-DD62-C84D-86FB-9041A39ECC53}" type="slidenum">
              <a:rPr lang="en-US" smtClean="0">
                <a:latin typeface="Calibri" panose="020F0502020204030204" pitchFamily="34" charset="0"/>
                <a:ea typeface="Malgun Gothic" panose="020B0503020000020004" pitchFamily="34" charset="-127"/>
              </a:rPr>
              <a:t>18</a:t>
            </a:fld>
            <a:endParaRPr lang="en-US">
              <a:latin typeface="Calibri" panose="020F0502020204030204" pitchFamily="34" charset="0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912267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7CC79-DD62-C84D-86FB-9041A39ECC53}" type="slidenum">
              <a:rPr lang="en-US" smtClean="0">
                <a:latin typeface="Calibri" panose="020F0502020204030204" pitchFamily="34" charset="0"/>
                <a:ea typeface="Malgun Gothic" panose="020B0503020000020004" pitchFamily="34" charset="-127"/>
              </a:rPr>
              <a:t>19</a:t>
            </a:fld>
            <a:endParaRPr lang="en-US">
              <a:latin typeface="Calibri" panose="020F0502020204030204" pitchFamily="34" charset="0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30087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7CC79-DD62-C84D-86FB-9041A39ECC53}" type="slidenum">
              <a:rPr lang="en-US" smtClean="0">
                <a:latin typeface="Calibri" panose="020F0502020204030204" pitchFamily="34" charset="0"/>
                <a:ea typeface="Malgun Gothic" panose="020B0503020000020004" pitchFamily="34" charset="-127"/>
              </a:rPr>
              <a:t>2</a:t>
            </a:fld>
            <a:endParaRPr lang="en-US">
              <a:latin typeface="Calibri" panose="020F0502020204030204" pitchFamily="34" charset="0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978609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7CC79-DD62-C84D-86FB-9041A39ECC53}" type="slidenum">
              <a:rPr lang="en-US" smtClean="0">
                <a:latin typeface="Calibri" panose="020F0502020204030204" pitchFamily="34" charset="0"/>
                <a:ea typeface="Malgun Gothic" panose="020B0503020000020004" pitchFamily="34" charset="-127"/>
              </a:rPr>
              <a:t>20</a:t>
            </a:fld>
            <a:endParaRPr lang="en-US">
              <a:latin typeface="Calibri" panose="020F0502020204030204" pitchFamily="34" charset="0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374269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7CC79-DD62-C84D-86FB-9041A39ECC53}" type="slidenum">
              <a:rPr lang="en-US" smtClean="0">
                <a:latin typeface="Calibri" panose="020F0502020204030204" pitchFamily="34" charset="0"/>
                <a:ea typeface="Malgun Gothic" panose="020B0503020000020004" pitchFamily="34" charset="-127"/>
              </a:rPr>
              <a:t>21</a:t>
            </a:fld>
            <a:endParaRPr lang="en-US">
              <a:latin typeface="Calibri" panose="020F0502020204030204" pitchFamily="34" charset="0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017474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7CC79-DD62-C84D-86FB-9041A39ECC53}" type="slidenum">
              <a:rPr lang="en-US" smtClean="0">
                <a:latin typeface="Calibri" panose="020F0502020204030204" pitchFamily="34" charset="0"/>
                <a:ea typeface="Malgun Gothic" panose="020B0503020000020004" pitchFamily="34" charset="-127"/>
              </a:rPr>
              <a:t>22</a:t>
            </a:fld>
            <a:endParaRPr lang="en-US">
              <a:latin typeface="Calibri" panose="020F0502020204030204" pitchFamily="34" charset="0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11281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7CC79-DD62-C84D-86FB-9041A39ECC53}" type="slidenum">
              <a:rPr lang="en-US" smtClean="0">
                <a:latin typeface="Calibri" panose="020F0502020204030204" pitchFamily="34" charset="0"/>
                <a:ea typeface="Malgun Gothic" panose="020B0503020000020004" pitchFamily="34" charset="-127"/>
              </a:rPr>
              <a:t>3</a:t>
            </a:fld>
            <a:endParaRPr lang="en-US">
              <a:latin typeface="Calibri" panose="020F0502020204030204" pitchFamily="34" charset="0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67047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7CC79-DD62-C84D-86FB-9041A39ECC53}" type="slidenum">
              <a:rPr lang="en-US" smtClean="0">
                <a:latin typeface="Calibri" panose="020F0502020204030204" pitchFamily="34" charset="0"/>
                <a:ea typeface="Malgun Gothic" panose="020B0503020000020004" pitchFamily="34" charset="-127"/>
              </a:rPr>
              <a:t>4</a:t>
            </a:fld>
            <a:endParaRPr lang="en-US">
              <a:latin typeface="Calibri" panose="020F0502020204030204" pitchFamily="34" charset="0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7545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7CC79-DD62-C84D-86FB-9041A39ECC53}" type="slidenum">
              <a:rPr lang="en-US" smtClean="0">
                <a:latin typeface="Calibri" panose="020F0502020204030204" pitchFamily="34" charset="0"/>
                <a:ea typeface="Malgun Gothic" panose="020B0503020000020004" pitchFamily="34" charset="-127"/>
              </a:rPr>
              <a:t>5</a:t>
            </a:fld>
            <a:endParaRPr lang="en-US">
              <a:latin typeface="Calibri" panose="020F0502020204030204" pitchFamily="34" charset="0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71962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>
              <a:latin typeface="Calibri" panose="020F0502020204030204" pitchFamily="34" charset="0"/>
              <a:ea typeface="Malgun Gothic" panose="020B0503020000020004" pitchFamily="34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7CC79-DD62-C84D-86FB-9041A39ECC53}" type="slidenum">
              <a:rPr lang="en-US" smtClean="0">
                <a:latin typeface="Calibri" panose="020F0502020204030204" pitchFamily="34" charset="0"/>
                <a:ea typeface="Malgun Gothic" panose="020B0503020000020004" pitchFamily="34" charset="-127"/>
              </a:rPr>
              <a:t>6</a:t>
            </a:fld>
            <a:endParaRPr lang="en-US">
              <a:latin typeface="Calibri" panose="020F0502020204030204" pitchFamily="34" charset="0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55602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7CC79-DD62-C84D-86FB-9041A39ECC53}" type="slidenum">
              <a:rPr lang="en-US" smtClean="0">
                <a:latin typeface="Calibri" panose="020F0502020204030204" pitchFamily="34" charset="0"/>
                <a:ea typeface="Malgun Gothic" panose="020B0503020000020004" pitchFamily="34" charset="-127"/>
              </a:rPr>
              <a:t>7</a:t>
            </a:fld>
            <a:endParaRPr lang="en-US">
              <a:latin typeface="Calibri" panose="020F0502020204030204" pitchFamily="34" charset="0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779003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800" dirty="0">
                <a:effectLst/>
                <a:latin typeface="Calibri" panose="020F0502020204030204" pitchFamily="34" charset="0"/>
                <a:ea typeface="Malgun Gothic" panose="020B0503020000020004" pitchFamily="34" charset="-127"/>
              </a:rPr>
              <a:t>비용 절감과 직원과 고객을 위한 원격 앱 스트리밍 기능을 최적화하기 위한 </a:t>
            </a:r>
            <a:r>
              <a:rPr lang="en-US" altLang="ko-KR" sz="1800" dirty="0">
                <a:effectLst/>
                <a:latin typeface="Calibri" panose="020F0502020204030204" pitchFamily="34" charset="0"/>
                <a:ea typeface="Malgun Gothic" panose="020B0503020000020004" pitchFamily="34" charset="-127"/>
              </a:rPr>
              <a:t>10</a:t>
            </a:r>
            <a:r>
              <a:rPr lang="ko-KR" altLang="en-US" sz="1800" dirty="0">
                <a:effectLst/>
                <a:latin typeface="Calibri" panose="020F0502020204030204" pitchFamily="34" charset="0"/>
                <a:ea typeface="Malgun Gothic" panose="020B0503020000020004" pitchFamily="34" charset="-127"/>
              </a:rPr>
              <a:t>개의 멀티 세션을 얻으세요</a:t>
            </a:r>
            <a:r>
              <a:rPr lang="en-US" altLang="ko-KR" sz="1800" dirty="0">
                <a:effectLst/>
                <a:latin typeface="Calibri" panose="020F0502020204030204" pitchFamily="34" charset="0"/>
                <a:ea typeface="Malgun Gothic" panose="020B0503020000020004" pitchFamily="34" charset="-127"/>
              </a:rPr>
              <a:t>.  </a:t>
            </a:r>
          </a:p>
          <a:p>
            <a:endParaRPr lang="ko-KR" altLang="en-US" dirty="0">
              <a:latin typeface="Calibri" panose="020F0502020204030204" pitchFamily="34" charset="0"/>
              <a:ea typeface="Malgun Gothic" panose="020B0503020000020004" pitchFamily="34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7CC79-DD62-C84D-86FB-9041A39ECC53}" type="slidenum">
              <a:rPr lang="en-US" smtClean="0">
                <a:latin typeface="Calibri" panose="020F0502020204030204" pitchFamily="34" charset="0"/>
                <a:ea typeface="Malgun Gothic" panose="020B0503020000020004" pitchFamily="34" charset="-127"/>
              </a:rPr>
              <a:t>8</a:t>
            </a:fld>
            <a:endParaRPr lang="en-US">
              <a:latin typeface="Calibri" panose="020F0502020204030204" pitchFamily="34" charset="0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907135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7CC79-DD62-C84D-86FB-9041A39ECC53}" type="slidenum">
              <a:rPr lang="en-US" smtClean="0">
                <a:latin typeface="Calibri" panose="020F0502020204030204" pitchFamily="34" charset="0"/>
                <a:ea typeface="Malgun Gothic" panose="020B0503020000020004" pitchFamily="34" charset="-127"/>
              </a:rPr>
              <a:t>9</a:t>
            </a:fld>
            <a:endParaRPr lang="en-US">
              <a:latin typeface="Calibri" panose="020F0502020204030204" pitchFamily="34" charset="0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2667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야외 물건, 웹이 포함된 그림&#10;&#10;자동으로 생성된 설명&#10;">
            <a:extLst>
              <a:ext uri="{FF2B5EF4-FFF2-40B4-BE49-F238E27FC236}">
                <a16:creationId xmlns:a16="http://schemas.microsoft.com/office/drawing/2014/main" id="{BA8FD7E5-CE80-41AE-A852-747B96A023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27"/>
          <a:stretch/>
        </p:blipFill>
        <p:spPr>
          <a:xfrm>
            <a:off x="27709" y="0"/>
            <a:ext cx="12164291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751892"/>
            <a:ext cx="5770418" cy="1354217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400" spc="-50" baseline="0"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4981040"/>
            <a:ext cx="3091873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AC41D3D7-8D6E-4D95-870F-AC1754FE4DE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4200" y="585788"/>
            <a:ext cx="1366837" cy="646331"/>
          </a:xfrm>
        </p:spPr>
        <p:txBody>
          <a:bodyPr anchor="ctr"/>
          <a:lstStyle>
            <a:lvl1pPr marL="0" indent="0" algn="ctr">
              <a:buNone/>
              <a:defRPr sz="1050"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+mj-lt"/>
              </a:defRPr>
            </a:lvl1pPr>
          </a:lstStyle>
          <a:p>
            <a:r>
              <a:rPr lang="en-US">
                <a:latin typeface="Segoe UI Semibold" panose="020B0702040204020203" pitchFamily="34" charset="0"/>
                <a:ea typeface="Malgun Gothic" panose="020B0503020000020004" pitchFamily="34" charset="-127"/>
              </a:rPr>
              <a:t>Drag &amp; drop </a:t>
            </a:r>
            <a:br>
              <a:rPr lang="en-US">
                <a:latin typeface="Segoe UI Semibold" panose="020B0702040204020203" pitchFamily="34" charset="0"/>
                <a:ea typeface="Malgun Gothic" panose="020B0503020000020004" pitchFamily="34" charset="-127"/>
              </a:rPr>
            </a:br>
            <a:r>
              <a:rPr lang="en-US">
                <a:latin typeface="Segoe UI Semibold" panose="020B0702040204020203" pitchFamily="34" charset="0"/>
                <a:ea typeface="Malgun Gothic" panose="020B0503020000020004" pitchFamily="34" charset="-127"/>
              </a:rPr>
              <a:t>your logo here </a:t>
            </a:r>
            <a:br>
              <a:rPr lang="en-US">
                <a:latin typeface="Segoe UI Semibold" panose="020B0702040204020203" pitchFamily="34" charset="0"/>
                <a:ea typeface="Malgun Gothic" panose="020B0503020000020004" pitchFamily="34" charset="-127"/>
              </a:rPr>
            </a:br>
            <a:r>
              <a:rPr lang="en-US">
                <a:latin typeface="Segoe UI Semibold" panose="020B0702040204020203" pitchFamily="34" charset="0"/>
                <a:ea typeface="Malgun Gothic" panose="020B0503020000020004" pitchFamily="34" charset="-127"/>
              </a:rPr>
              <a:t>or click or tap icon below to insert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6BCFA8E-F520-4942-9A6F-B5986F9EE1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4200" y="5379661"/>
            <a:ext cx="3091873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Presentation date text</a:t>
            </a:r>
          </a:p>
        </p:txBody>
      </p:sp>
    </p:spTree>
    <p:extLst>
      <p:ext uri="{BB962C8B-B14F-4D97-AF65-F5344CB8AC3E}">
        <p14:creationId xmlns:p14="http://schemas.microsoft.com/office/powerpoint/2010/main" val="124512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E19CED-5C37-4B0D-B8F6-CD942AC28CD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51D46B4-8AA6-4BE8-B386-148EFD5D8BE6}" type="slidenum">
              <a:rPr lang="en-US" smtClean="0">
                <a:latin typeface="Segoe UI" panose="020B0502040204020203" pitchFamily="34" charset="0"/>
                <a:ea typeface="Malgun Gothic" panose="020B0503020000020004" pitchFamily="34" charset="-127"/>
              </a:rPr>
              <a:t>‹#›</a:t>
            </a:fld>
            <a:endParaRPr lang="en-US">
              <a:latin typeface="Segoe UI" panose="020B0502040204020203" pitchFamily="34" charset="0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6087676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525736-DEE8-4391-8135-23DE064005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E90344-0294-48E2-AAF0-601BB995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66750" indent="-152400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4F729D4-B1F1-45F2-A06A-40234B19C8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F896FB-325C-4849-B372-8DF0D6C056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97625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85800" indent="-136525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C34976-C35C-4CC9-A450-867C4456C19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51D46B4-8AA6-4BE8-B386-148EFD5D8BE6}" type="slidenum">
              <a:rPr lang="en-US" smtClean="0">
                <a:latin typeface="Segoe UI" panose="020B0502040204020203" pitchFamily="34" charset="0"/>
                <a:ea typeface="Malgun Gothic" panose="020B0503020000020004" pitchFamily="34" charset="-127"/>
              </a:rPr>
              <a:t>‹#›</a:t>
            </a:fld>
            <a:endParaRPr lang="en-US">
              <a:latin typeface="Segoe UI" panose="020B0502040204020203" pitchFamily="34" charset="0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9119490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C2759870-0BEA-44DC-A414-1C70D04E35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FEF95FA-F121-4653-B60A-0D068C3454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88963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327262A-D327-4189-AD22-BAD67CF4AB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47F8EAA9-0E64-4589-A234-BC31685BE7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4451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864B6E-0A23-4DAB-8D79-0E7FBC36478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51D46B4-8AA6-4BE8-B386-148EFD5D8BE6}" type="slidenum">
              <a:rPr lang="en-US" smtClean="0">
                <a:latin typeface="Segoe UI" panose="020B0502040204020203" pitchFamily="34" charset="0"/>
                <a:ea typeface="Malgun Gothic" panose="020B0503020000020004" pitchFamily="34" charset="-127"/>
              </a:rPr>
              <a:t>‹#›</a:t>
            </a:fld>
            <a:endParaRPr lang="en-US">
              <a:latin typeface="Segoe UI" panose="020B0502040204020203" pitchFamily="34" charset="0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8618893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B20F198-3776-433D-85A8-C2B6AC6235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7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7BC59AA-6CF8-4091-8008-21AA9AD8E8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5217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22263" indent="-150813">
              <a:defRPr lang="en-US" sz="1800" dirty="0"/>
            </a:lvl2pPr>
            <a:lvl3pPr marL="466725" indent="-138113">
              <a:defRPr lang="en-US" dirty="0"/>
            </a:lvl3pPr>
            <a:lvl4pPr marL="595313" indent="-128588">
              <a:defRPr lang="en-US" dirty="0"/>
            </a:lvl4pPr>
            <a:lvl5pPr marL="731838" indent="-1222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BECED387-BA3E-49B2-8F1E-0E371E09E0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3796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B26A1CD-81F9-4C2F-896F-E69757C665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3796" y="238413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263A4B-A9A8-4CE5-96A8-6F6EC365E5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42375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205743D-F71A-4647-9BE4-2900BDA258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42375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EE631C-3F25-4CC4-9F9A-BEBF32E935F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B51D46B4-8AA6-4BE8-B386-148EFD5D8BE6}" type="slidenum">
              <a:rPr lang="en-US" smtClean="0">
                <a:latin typeface="Segoe UI" panose="020B0502040204020203" pitchFamily="34" charset="0"/>
                <a:ea typeface="Malgun Gothic" panose="020B0503020000020004" pitchFamily="34" charset="-127"/>
              </a:rPr>
              <a:t>‹#›</a:t>
            </a:fld>
            <a:endParaRPr lang="en-US">
              <a:latin typeface="Segoe UI" panose="020B0502040204020203" pitchFamily="34" charset="0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3389419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1506">
          <p15:clr>
            <a:srgbClr val="5ACBF0"/>
          </p15:clr>
        </p15:guide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430">
          <p15:clr>
            <a:srgbClr val="5ACBF0"/>
          </p15:clr>
        </p15:guide>
        <p15:guide id="7" pos="2811">
          <p15:clr>
            <a:srgbClr val="5ACBF0"/>
          </p15:clr>
        </p15:guide>
        <p15:guide id="8" pos="4871">
          <p15:clr>
            <a:srgbClr val="5ACBF0"/>
          </p15:clr>
        </p15:guide>
        <p15:guide id="9" pos="5251">
          <p15:clr>
            <a:srgbClr val="5ACBF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125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3125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208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08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3133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3133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385A0D-772B-4A03-A646-FE4D2D21294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1D46B4-8AA6-4BE8-B386-148EFD5D8BE6}" type="slidenum">
              <a:rPr lang="en-US" smtClean="0">
                <a:latin typeface="Segoe UI" panose="020B0502040204020203" pitchFamily="34" charset="0"/>
                <a:ea typeface="Malgun Gothic" panose="020B0503020000020004" pitchFamily="34" charset="-127"/>
              </a:rPr>
              <a:t>‹#›</a:t>
            </a:fld>
            <a:endParaRPr lang="en-US">
              <a:latin typeface="Segoe UI" panose="020B0502040204020203" pitchFamily="34" charset="0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2429063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1436">
          <p15:clr>
            <a:srgbClr val="5ACBF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Bullet with Subtitle and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2437839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3282679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125" y="2437839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3125" y="3282679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208" y="2437839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08" y="3282679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3133" y="2437839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3133" y="3282679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385A0D-772B-4A03-A646-FE4D2D21294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1D46B4-8AA6-4BE8-B386-148EFD5D8BE6}" type="slidenum">
              <a:rPr lang="en-US" smtClean="0">
                <a:latin typeface="Segoe UI" panose="020B0502040204020203" pitchFamily="34" charset="0"/>
                <a:ea typeface="Malgun Gothic" panose="020B0503020000020004" pitchFamily="34" charset="-127"/>
              </a:rPr>
              <a:t>‹#›</a:t>
            </a:fld>
            <a:endParaRPr lang="en-US">
              <a:latin typeface="Segoe UI" panose="020B0502040204020203" pitchFamily="34" charset="0"/>
              <a:ea typeface="Malgun Gothic" panose="020B0503020000020004" pitchFamily="34" charset="-127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D11595C-722F-4B8D-9ECF-7446A5BE99E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88264" y="1560513"/>
            <a:ext cx="1371600" cy="738664"/>
          </a:xfrm>
        </p:spPr>
        <p:txBody>
          <a:bodyPr/>
          <a:lstStyle>
            <a:lvl1pPr marL="0" indent="0" algn="ctr">
              <a:buNone/>
              <a:defRPr sz="1200">
                <a:latin typeface="+mj-lt"/>
              </a:defRPr>
            </a:lvl1pPr>
          </a:lstStyle>
          <a:p>
            <a:r>
              <a:rPr lang="en-US">
                <a:latin typeface="Segoe UI Semibold" panose="020B0702040204020203" pitchFamily="34" charset="0"/>
                <a:ea typeface="Malgun Gothic" panose="020B0503020000020004" pitchFamily="34" charset="-127"/>
              </a:rPr>
              <a:t>Drag &amp; drop your </a:t>
            </a:r>
            <a:br>
              <a:rPr lang="en-US">
                <a:latin typeface="Segoe UI Semibold" panose="020B0702040204020203" pitchFamily="34" charset="0"/>
                <a:ea typeface="Malgun Gothic" panose="020B0503020000020004" pitchFamily="34" charset="-127"/>
              </a:rPr>
            </a:br>
            <a:r>
              <a:rPr lang="en-US">
                <a:latin typeface="Segoe UI Semibold" panose="020B0702040204020203" pitchFamily="34" charset="0"/>
                <a:ea typeface="Malgun Gothic" panose="020B0503020000020004" pitchFamily="34" charset="-127"/>
              </a:rPr>
              <a:t>logo here or click or tap icon below to insert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07840202-E3FC-4CA6-8DBC-F20C3A9715AF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078783" y="1560513"/>
            <a:ext cx="1371600" cy="738664"/>
          </a:xfrm>
        </p:spPr>
        <p:txBody>
          <a:bodyPr/>
          <a:lstStyle>
            <a:lvl1pPr marL="0" indent="0" algn="ctr">
              <a:buNone/>
              <a:defRPr sz="1200">
                <a:latin typeface="+mj-lt"/>
              </a:defRPr>
            </a:lvl1pPr>
          </a:lstStyle>
          <a:p>
            <a:r>
              <a:rPr lang="en-US">
                <a:latin typeface="Segoe UI Semibold" panose="020B0702040204020203" pitchFamily="34" charset="0"/>
                <a:ea typeface="Malgun Gothic" panose="020B0503020000020004" pitchFamily="34" charset="-127"/>
              </a:rPr>
              <a:t>Drag &amp; drop your </a:t>
            </a:r>
            <a:br>
              <a:rPr lang="en-US">
                <a:latin typeface="Segoe UI Semibold" panose="020B0702040204020203" pitchFamily="34" charset="0"/>
                <a:ea typeface="Malgun Gothic" panose="020B0503020000020004" pitchFamily="34" charset="-127"/>
              </a:rPr>
            </a:br>
            <a:r>
              <a:rPr lang="en-US">
                <a:latin typeface="Segoe UI Semibold" panose="020B0702040204020203" pitchFamily="34" charset="0"/>
                <a:ea typeface="Malgun Gothic" panose="020B0503020000020004" pitchFamily="34" charset="-127"/>
              </a:rPr>
              <a:t>logo here or click or tap icon below to insert</a:t>
            </a:r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84A4705A-4258-44DB-A2B3-C94EDA4423BA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248271" y="1560513"/>
            <a:ext cx="1371600" cy="738664"/>
          </a:xfrm>
        </p:spPr>
        <p:txBody>
          <a:bodyPr/>
          <a:lstStyle>
            <a:lvl1pPr marL="0" indent="0" algn="ctr">
              <a:buNone/>
              <a:defRPr sz="1200">
                <a:latin typeface="+mj-lt"/>
              </a:defRPr>
            </a:lvl1pPr>
          </a:lstStyle>
          <a:p>
            <a:r>
              <a:rPr lang="en-US">
                <a:latin typeface="Segoe UI Semibold" panose="020B0702040204020203" pitchFamily="34" charset="0"/>
                <a:ea typeface="Malgun Gothic" panose="020B0503020000020004" pitchFamily="34" charset="-127"/>
              </a:rPr>
              <a:t>Drag &amp; drop your </a:t>
            </a:r>
            <a:br>
              <a:rPr lang="en-US">
                <a:latin typeface="Segoe UI Semibold" panose="020B0702040204020203" pitchFamily="34" charset="0"/>
                <a:ea typeface="Malgun Gothic" panose="020B0503020000020004" pitchFamily="34" charset="-127"/>
              </a:rPr>
            </a:br>
            <a:r>
              <a:rPr lang="en-US">
                <a:latin typeface="Segoe UI Semibold" panose="020B0702040204020203" pitchFamily="34" charset="0"/>
                <a:ea typeface="Malgun Gothic" panose="020B0503020000020004" pitchFamily="34" charset="-127"/>
              </a:rPr>
              <a:t>logo here or click or tap icon below to insert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0F1E87FC-1F3D-4E83-89AA-EF5937E8FDC5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3418775" y="1560513"/>
            <a:ext cx="1371600" cy="738664"/>
          </a:xfrm>
        </p:spPr>
        <p:txBody>
          <a:bodyPr/>
          <a:lstStyle>
            <a:lvl1pPr marL="0" indent="0" algn="ctr">
              <a:buNone/>
              <a:defRPr sz="1200">
                <a:latin typeface="+mj-lt"/>
              </a:defRPr>
            </a:lvl1pPr>
          </a:lstStyle>
          <a:p>
            <a:r>
              <a:rPr lang="en-US">
                <a:latin typeface="Segoe UI Semibold" panose="020B0702040204020203" pitchFamily="34" charset="0"/>
                <a:ea typeface="Malgun Gothic" panose="020B0503020000020004" pitchFamily="34" charset="-127"/>
              </a:rPr>
              <a:t>Drag &amp; drop your </a:t>
            </a:r>
            <a:br>
              <a:rPr lang="en-US">
                <a:latin typeface="Segoe UI Semibold" panose="020B0702040204020203" pitchFamily="34" charset="0"/>
                <a:ea typeface="Malgun Gothic" panose="020B0503020000020004" pitchFamily="34" charset="-127"/>
              </a:rPr>
            </a:br>
            <a:r>
              <a:rPr lang="en-US">
                <a:latin typeface="Segoe UI Semibold" panose="020B0702040204020203" pitchFamily="34" charset="0"/>
                <a:ea typeface="Malgun Gothic" panose="020B0503020000020004" pitchFamily="34" charset="-127"/>
              </a:rPr>
              <a:t>logo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37318270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1436">
          <p15:clr>
            <a:srgbClr val="5ACBF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4200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49007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49007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13814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13814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78621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8621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40485AC-5036-400C-92C3-D3E9EC0252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43428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90290A2-7689-4DF5-971A-36C2D917341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643428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858730-9E51-4F34-8A2D-53C7804920DC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51D46B4-8AA6-4BE8-B386-148EFD5D8BE6}" type="slidenum">
              <a:rPr lang="en-US" smtClean="0">
                <a:latin typeface="Segoe UI" panose="020B0502040204020203" pitchFamily="34" charset="0"/>
                <a:ea typeface="Malgun Gothic" panose="020B0503020000020004" pitchFamily="34" charset="-127"/>
              </a:rPr>
              <a:t>‹#›</a:t>
            </a:fld>
            <a:endParaRPr lang="en-US">
              <a:latin typeface="Segoe UI" panose="020B0502040204020203" pitchFamily="34" charset="0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2024288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610">
          <p15:clr>
            <a:srgbClr val="5ACBF0"/>
          </p15:clr>
        </p15:guide>
        <p15:guide id="7" pos="1795">
          <p15:clr>
            <a:srgbClr val="5ACBF0"/>
          </p15:clr>
        </p15:guide>
        <p15:guide id="8" pos="3035">
          <p15:clr>
            <a:srgbClr val="5ACBF0"/>
          </p15:clr>
        </p15:guide>
        <p15:guide id="9" pos="3221">
          <p15:clr>
            <a:srgbClr val="5ACBF0"/>
          </p15:clr>
        </p15:guide>
        <p15:guide id="10" pos="4461">
          <p15:clr>
            <a:srgbClr val="5ACBF0"/>
          </p15:clr>
        </p15:guide>
        <p15:guide id="11" pos="5890">
          <p15:clr>
            <a:srgbClr val="5ACBF0"/>
          </p15:clr>
        </p15:guide>
        <p15:guide id="12" orient="horz" pos="1436">
          <p15:clr>
            <a:srgbClr val="5ACBF0"/>
          </p15:clr>
        </p15:guide>
        <p15:guide id="13" pos="4646">
          <p15:clr>
            <a:srgbClr val="5ACBF0"/>
          </p15:clr>
        </p15:guide>
        <p15:guide id="14" pos="6072">
          <p15:clr>
            <a:srgbClr val="5ACBF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981308-4DBD-4E6C-A859-0FC08DF6B1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D46B4-8AA6-4BE8-B386-148EFD5D8BE6}" type="slidenum">
              <a:rPr lang="en-US" smtClean="0">
                <a:latin typeface="Segoe UI" panose="020B0502040204020203" pitchFamily="34" charset="0"/>
                <a:ea typeface="Malgun Gothic" panose="020B0503020000020004" pitchFamily="34" charset="-127"/>
              </a:rPr>
              <a:t>‹#›</a:t>
            </a:fld>
            <a:endParaRPr lang="en-US">
              <a:latin typeface="Segoe UI" panose="020B0502040204020203" pitchFamily="34" charset="0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157496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981308-4DBD-4E6C-A859-0FC08DF6B1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D46B4-8AA6-4BE8-B386-148EFD5D8BE6}" type="slidenum">
              <a:rPr lang="en-US" smtClean="0">
                <a:latin typeface="Segoe UI" panose="020B0502040204020203" pitchFamily="34" charset="0"/>
                <a:ea typeface="Malgun Gothic" panose="020B0503020000020004" pitchFamily="34" charset="-127"/>
              </a:rPr>
              <a:t>‹#›</a:t>
            </a:fld>
            <a:endParaRPr lang="en-US">
              <a:latin typeface="Segoe UI" panose="020B0502040204020203" pitchFamily="34" charset="0"/>
              <a:ea typeface="Malgun Gothic" panose="020B0503020000020004" pitchFamily="34" charset="-127"/>
            </a:endParaRP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C372F30-FB56-4846-B7A1-1E6C59A77C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221244"/>
            <a:ext cx="11018520" cy="369332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40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477702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lef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5E79DB4-24C4-4CDE-A22C-FC9E29DEF8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6248400" y="777240"/>
            <a:ext cx="5943600" cy="5303520"/>
          </a:xfrm>
          <a:prstGeom prst="rect">
            <a:avLst/>
          </a:prstGeom>
          <a:solidFill>
            <a:schemeClr val="tx2">
              <a:lumMod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822960" tIns="548640" rIns="822960" bIns="228600" rtlCol="0" anchor="ctr" anchorCtr="0"/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UI Semibold" panose="020B0702040204020203" pitchFamily="34" charset="0"/>
              <a:ea typeface="Malgun Gothic" panose="020B0503020000020004" pitchFamily="34" charset="-127"/>
              <a:cs typeface="Segoe UI Semibold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875002"/>
            <a:ext cx="5029200" cy="1107996"/>
          </a:xfrm>
        </p:spPr>
        <p:txBody>
          <a:bodyPr wrap="square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D00038-6243-48B0-BA4E-4AF0ADACC3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D46B4-8AA6-4BE8-B386-148EFD5D8BE6}" type="slidenum">
              <a:rPr lang="en-US" smtClean="0">
                <a:latin typeface="Segoe UI" panose="020B0502040204020203" pitchFamily="34" charset="0"/>
                <a:ea typeface="Malgun Gothic" panose="020B0503020000020004" pitchFamily="34" charset="-127"/>
              </a:rPr>
              <a:t>‹#›</a:t>
            </a:fld>
            <a:endParaRPr lang="en-US">
              <a:latin typeface="Segoe UI" panose="020B0502040204020203" pitchFamily="34" charset="0"/>
              <a:ea typeface="Malgun Gothic" panose="020B0503020000020004" pitchFamily="34" charset="-127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E6386BA-8DB4-4FF8-B931-C9448960D281}"/>
              </a:ext>
            </a:extLst>
          </p:cNvPr>
          <p:cNvSpPr/>
          <p:nvPr userDrawn="1"/>
        </p:nvSpPr>
        <p:spPr bwMode="auto">
          <a:xfrm>
            <a:off x="588264" y="1070517"/>
            <a:ext cx="1293542" cy="1293542"/>
          </a:xfrm>
          <a:prstGeom prst="ellipse">
            <a:avLst/>
          </a:prstGeom>
          <a:solidFill>
            <a:schemeClr val="tx2">
              <a:lumMod val="1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000000"/>
              </a:solidFill>
              <a:latin typeface="Segoe UI" panose="020B0502040204020203" pitchFamily="34" charset="0"/>
              <a:ea typeface="Malgun Gothic" panose="020B0503020000020004" pitchFamily="34" charset="-127"/>
              <a:cs typeface="Segoe UI" pitchFamily="34" charset="0"/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01107B1-DBB7-47EA-ADBE-5764B0762FB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412684"/>
            <a:ext cx="5029200" cy="30777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" descr="이 사진은 '자리 표시자'입니다. 사진을 여기로 끌어다 놓거나 중앙을 클릭하여 사진을 삽입합니다.">
            <a:extLst>
              <a:ext uri="{FF2B5EF4-FFF2-40B4-BE49-F238E27FC236}">
                <a16:creationId xmlns:a16="http://schemas.microsoft.com/office/drawing/2014/main" id="{64A89385-9990-4690-9459-85055FBAB51C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722718" y="1204971"/>
            <a:ext cx="1024635" cy="1024635"/>
          </a:xfrm>
          <a:prstGeom prst="ellipse">
            <a:avLst/>
          </a:prstGeom>
          <a:solidFill>
            <a:schemeClr val="tx1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>
                <a:latin typeface="Segoe UI" panose="020B0502040204020203" pitchFamily="34" charset="0"/>
                <a:ea typeface="Malgun Gothic" panose="020B0503020000020004" pitchFamily="34" charset="-127"/>
              </a:rPr>
              <a:t>Drag &amp; drop your icon here or click </a:t>
            </a:r>
            <a:br>
              <a:rPr lang="en-US">
                <a:latin typeface="Segoe UI" panose="020B0502040204020203" pitchFamily="34" charset="0"/>
                <a:ea typeface="Malgun Gothic" panose="020B0503020000020004" pitchFamily="34" charset="-127"/>
              </a:rPr>
            </a:br>
            <a:r>
              <a:rPr lang="en-US">
                <a:latin typeface="Segoe UI" panose="020B0502040204020203" pitchFamily="34" charset="0"/>
                <a:ea typeface="Malgun Gothic" panose="020B0503020000020004" pitchFamily="34" charset="-127"/>
              </a:rPr>
              <a:t>or tap icon </a:t>
            </a:r>
            <a:br>
              <a:rPr lang="en-US">
                <a:latin typeface="Segoe UI" panose="020B0502040204020203" pitchFamily="34" charset="0"/>
                <a:ea typeface="Malgun Gothic" panose="020B0503020000020004" pitchFamily="34" charset="-127"/>
              </a:rPr>
            </a:br>
            <a:r>
              <a:rPr lang="en-US">
                <a:latin typeface="Segoe UI" panose="020B0502040204020203" pitchFamily="34" charset="0"/>
                <a:ea typeface="Malgun Gothic" panose="020B0503020000020004" pitchFamily="34" charset="-127"/>
              </a:rPr>
              <a:t>below to insert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1E8A69D6-1ABC-4CE1-BAFC-C0C1D35DC1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73778" y="1241612"/>
            <a:ext cx="4828941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7CC70027-4804-44EF-903E-3384343CD0E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73778" y="1942068"/>
            <a:ext cx="4828942" cy="1384995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020624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>
          <p15:clr>
            <a:srgbClr val="5ACBF0"/>
          </p15:clr>
        </p15:guide>
        <p15:guide id="34" pos="3336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Title and 2/3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3D5C514-83F4-4A67-A999-36C2CFA3E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1"/>
            <a:ext cx="4612232" cy="6858000"/>
          </a:xfrm>
          <a:prstGeom prst="rect">
            <a:avLst/>
          </a:prstGeom>
          <a:solidFill>
            <a:schemeClr val="tx2">
              <a:lumMod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822960" tIns="548640" rIns="822960" bIns="228600" rtlCol="0" anchor="ctr" anchorCtr="0"/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UI Semibold" panose="020B0702040204020203" pitchFamily="34" charset="0"/>
              <a:ea typeface="Malgun Gothic" panose="020B0503020000020004" pitchFamily="34" charset="-127"/>
              <a:cs typeface="Segoe UI Semibold" panose="020B0502040204020203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5"/>
            <a:ext cx="3383280" cy="5683249"/>
          </a:xfrm>
        </p:spPr>
        <p:txBody>
          <a:bodyPr anchor="ctr"/>
          <a:lstStyle>
            <a:lvl1pPr>
              <a:defRPr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F488868-E7C1-4918-AD47-9518BF32C4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07013" y="585786"/>
            <a:ext cx="6296025" cy="56832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FD2E38B-0A2B-4C4F-BEA8-C2D1144F09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1D46B4-8AA6-4BE8-B386-148EFD5D8BE6}" type="slidenum">
              <a:rPr lang="en-US" smtClean="0">
                <a:latin typeface="Segoe UI" panose="020B0502040204020203" pitchFamily="34" charset="0"/>
                <a:ea typeface="Malgun Gothic" panose="020B0503020000020004" pitchFamily="34" charset="-127"/>
              </a:rPr>
              <a:t>‹#›</a:t>
            </a:fld>
            <a:endParaRPr lang="en-US">
              <a:latin typeface="Segoe UI" panose="020B0502040204020203" pitchFamily="34" charset="0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989164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26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- lef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875002"/>
            <a:ext cx="5029200" cy="1107996"/>
          </a:xfrm>
        </p:spPr>
        <p:txBody>
          <a:bodyPr wrap="square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D00038-6243-48B0-BA4E-4AF0ADACC3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D46B4-8AA6-4BE8-B386-148EFD5D8BE6}" type="slidenum">
              <a:rPr lang="en-US" smtClean="0">
                <a:latin typeface="Segoe UI" panose="020B0502040204020203" pitchFamily="34" charset="0"/>
                <a:ea typeface="Malgun Gothic" panose="020B0503020000020004" pitchFamily="34" charset="-127"/>
              </a:rPr>
              <a:t>‹#›</a:t>
            </a:fld>
            <a:endParaRPr lang="en-US">
              <a:latin typeface="Segoe UI" panose="020B0502040204020203" pitchFamily="34" charset="0"/>
              <a:ea typeface="Malgun Gothic" panose="020B0503020000020004" pitchFamily="34" charset="-127"/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01107B1-DBB7-47EA-ADBE-5764B0762FB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412684"/>
            <a:ext cx="5029200" cy="30777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708255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>
          <p15:clr>
            <a:srgbClr val="5ACBF0"/>
          </p15:clr>
        </p15:guide>
        <p15:guide id="34" pos="3336">
          <p15:clr>
            <a:srgbClr val="5ACBF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3FFE1C-D3A7-46DB-B7EC-3F038C9CAC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D46B4-8AA6-4BE8-B386-148EFD5D8BE6}" type="slidenum">
              <a:rPr lang="en-US" smtClean="0">
                <a:latin typeface="Segoe UI" panose="020B0502040204020203" pitchFamily="34" charset="0"/>
                <a:ea typeface="Malgun Gothic" panose="020B0503020000020004" pitchFamily="34" charset="-127"/>
              </a:rPr>
              <a:t>‹#›</a:t>
            </a:fld>
            <a:endParaRPr lang="en-US">
              <a:latin typeface="Segoe UI" panose="020B0502040204020203" pitchFamily="34" charset="0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717574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solidFill>
            <a:schemeClr val="tx2">
              <a:lumMod val="10000"/>
            </a:schemeClr>
          </a:solid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>
                <a:latin typeface="Segoe UI" panose="020B0502040204020203" pitchFamily="34" charset="0"/>
                <a:ea typeface="Malgun Gothic" panose="020B0503020000020004" pitchFamily="34" charset="-127"/>
              </a:rPr>
              <a:t>Drag &amp; drop your photo here </a:t>
            </a:r>
            <a:br>
              <a:rPr lang="en-US">
                <a:latin typeface="Segoe UI" panose="020B0502040204020203" pitchFamily="34" charset="0"/>
                <a:ea typeface="Malgun Gothic" panose="020B0503020000020004" pitchFamily="34" charset="-127"/>
              </a:rPr>
            </a:br>
            <a:r>
              <a:rPr lang="en-US">
                <a:latin typeface="Segoe UI" panose="020B0502040204020203" pitchFamily="34" charset="0"/>
                <a:ea typeface="Malgun Gothic" panose="020B0503020000020004" pitchFamily="34" charset="-127"/>
              </a:rPr>
              <a:t>or click or tap icon below </a:t>
            </a:r>
            <a:br>
              <a:rPr lang="en-US">
                <a:latin typeface="Segoe UI" panose="020B0502040204020203" pitchFamily="34" charset="0"/>
                <a:ea typeface="Malgun Gothic" panose="020B0503020000020004" pitchFamily="34" charset="-127"/>
              </a:rPr>
            </a:br>
            <a:r>
              <a:rPr lang="en-US">
                <a:latin typeface="Segoe UI" panose="020B0502040204020203" pitchFamily="34" charset="0"/>
                <a:ea typeface="Malgun Gothic" panose="020B0503020000020004" pitchFamily="34" charset="-127"/>
              </a:rPr>
              <a:t>to insert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2D18F9-84AE-44FF-AC98-F44CB7C1B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D46B4-8AA6-4BE8-B386-148EFD5D8BE6}" type="slidenum">
              <a:rPr lang="en-US" smtClean="0">
                <a:latin typeface="Segoe UI" panose="020B0502040204020203" pitchFamily="34" charset="0"/>
                <a:ea typeface="Malgun Gothic" panose="020B0503020000020004" pitchFamily="34" charset="-127"/>
              </a:rPr>
              <a:t>‹#›</a:t>
            </a:fld>
            <a:endParaRPr lang="en-US">
              <a:latin typeface="Segoe UI" panose="020B0502040204020203" pitchFamily="34" charset="0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1773592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26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 object, web&#10;&#10;Description automatically generated">
            <a:extLst>
              <a:ext uri="{FF2B5EF4-FFF2-40B4-BE49-F238E27FC236}">
                <a16:creationId xmlns:a16="http://schemas.microsoft.com/office/drawing/2014/main" id="{6BBE8DDB-3E13-470E-B448-33C2B73842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8740" r="1431"/>
          <a:stretch>
            <a:fillRect/>
          </a:stretch>
        </p:blipFill>
        <p:spPr>
          <a:xfrm rot="19842883">
            <a:off x="4386070" y="-1054966"/>
            <a:ext cx="8513613" cy="6858000"/>
          </a:xfrm>
          <a:custGeom>
            <a:avLst/>
            <a:gdLst>
              <a:gd name="connsiteX0" fmla="*/ 2996024 w 8513613"/>
              <a:gd name="connsiteY0" fmla="*/ 0 h 6858000"/>
              <a:gd name="connsiteX1" fmla="*/ 8513613 w 8513613"/>
              <a:gd name="connsiteY1" fmla="*/ 3094464 h 6858000"/>
              <a:gd name="connsiteX2" fmla="*/ 6402886 w 8513613"/>
              <a:gd name="connsiteY2" fmla="*/ 6858000 h 6858000"/>
              <a:gd name="connsiteX3" fmla="*/ 5712589 w 8513613"/>
              <a:gd name="connsiteY3" fmla="*/ 6858000 h 6858000"/>
              <a:gd name="connsiteX4" fmla="*/ 0 w 8513613"/>
              <a:gd name="connsiteY4" fmla="*/ 3654174 h 6858000"/>
              <a:gd name="connsiteX5" fmla="*/ 2049393 w 8513613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13613" h="6858000">
                <a:moveTo>
                  <a:pt x="2996024" y="0"/>
                </a:moveTo>
                <a:lnTo>
                  <a:pt x="8513613" y="3094464"/>
                </a:lnTo>
                <a:lnTo>
                  <a:pt x="6402886" y="6858000"/>
                </a:lnTo>
                <a:lnTo>
                  <a:pt x="5712589" y="6858000"/>
                </a:lnTo>
                <a:lnTo>
                  <a:pt x="0" y="3654174"/>
                </a:lnTo>
                <a:lnTo>
                  <a:pt x="2049393" y="0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152001"/>
            <a:ext cx="9144000" cy="6093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kern="1200" cap="none" spc="-50" baseline="0" dirty="0">
                <a:ln w="3175">
                  <a:noFill/>
                </a:ln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4B3881-3B74-4AF9-A508-8586BAC29C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D46B4-8AA6-4BE8-B386-148EFD5D8BE6}" type="slidenum">
              <a:rPr lang="en-US" smtClean="0">
                <a:latin typeface="Segoe UI" panose="020B0502040204020203" pitchFamily="34" charset="0"/>
                <a:ea typeface="Malgun Gothic" panose="020B0503020000020004" pitchFamily="34" charset="-127"/>
              </a:rPr>
              <a:t>‹#›</a:t>
            </a:fld>
            <a:endParaRPr lang="en-US">
              <a:latin typeface="Segoe UI" panose="020B0502040204020203" pitchFamily="34" charset="0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3150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14DB9B-A449-4923-AFA7-BE25D490A1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D46B4-8AA6-4BE8-B386-148EFD5D8BE6}" type="slidenum">
              <a:rPr lang="en-US" smtClean="0">
                <a:latin typeface="Segoe UI" panose="020B0502040204020203" pitchFamily="34" charset="0"/>
                <a:ea typeface="Malgun Gothic" panose="020B0503020000020004" pitchFamily="34" charset="-127"/>
              </a:rPr>
              <a:t>‹#›</a:t>
            </a:fld>
            <a:endParaRPr lang="en-US">
              <a:latin typeface="Segoe UI" panose="020B0502040204020203" pitchFamily="34" charset="0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995442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 object, web&#10;&#10;Description automatically generated">
            <a:extLst>
              <a:ext uri="{FF2B5EF4-FFF2-40B4-BE49-F238E27FC236}">
                <a16:creationId xmlns:a16="http://schemas.microsoft.com/office/drawing/2014/main" id="{0FD0575B-1928-4F8A-A830-A1FC4316C0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296C3714-BBD6-4224-9D72-488BB906B78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4200" y="585788"/>
            <a:ext cx="1366837" cy="646331"/>
          </a:xfrm>
        </p:spPr>
        <p:txBody>
          <a:bodyPr anchor="ctr"/>
          <a:lstStyle>
            <a:lvl1pPr marL="0" indent="0" algn="ctr">
              <a:buNone/>
              <a:defRPr sz="1050"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+mj-lt"/>
              </a:defRPr>
            </a:lvl1pPr>
          </a:lstStyle>
          <a:p>
            <a:r>
              <a:rPr lang="en-US">
                <a:latin typeface="Segoe UI Semibold" panose="020B0702040204020203" pitchFamily="34" charset="0"/>
                <a:ea typeface="Malgun Gothic" panose="020B0503020000020004" pitchFamily="34" charset="-127"/>
              </a:rPr>
              <a:t>Drag &amp; drop </a:t>
            </a:r>
            <a:br>
              <a:rPr lang="en-US">
                <a:latin typeface="Segoe UI Semibold" panose="020B0702040204020203" pitchFamily="34" charset="0"/>
                <a:ea typeface="Malgun Gothic" panose="020B0503020000020004" pitchFamily="34" charset="-127"/>
              </a:rPr>
            </a:br>
            <a:r>
              <a:rPr lang="en-US">
                <a:latin typeface="Segoe UI Semibold" panose="020B0702040204020203" pitchFamily="34" charset="0"/>
                <a:ea typeface="Malgun Gothic" panose="020B0503020000020004" pitchFamily="34" charset="-127"/>
              </a:rPr>
              <a:t>your logo here </a:t>
            </a:r>
            <a:br>
              <a:rPr lang="en-US">
                <a:latin typeface="Segoe UI Semibold" panose="020B0702040204020203" pitchFamily="34" charset="0"/>
                <a:ea typeface="Malgun Gothic" panose="020B0503020000020004" pitchFamily="34" charset="-127"/>
              </a:rPr>
            </a:br>
            <a:r>
              <a:rPr lang="en-US">
                <a:latin typeface="Segoe UI Semibold" panose="020B0702040204020203" pitchFamily="34" charset="0"/>
                <a:ea typeface="Malgun Gothic" panose="020B0503020000020004" pitchFamily="34" charset="-127"/>
              </a:rPr>
              <a:t>or click or tap icon below 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9E05C1-7B92-49E6-9923-A342536E1D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3059668"/>
            <a:ext cx="5507737" cy="677108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29728497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 descr="This is a copyright notice that should be included on the final slide."/>
          <p:cNvSpPr txBox="1">
            <a:spLocks noChangeArrowheads="1"/>
          </p:cNvSpPr>
          <p:nvPr userDrawn="1"/>
        </p:nvSpPr>
        <p:spPr bwMode="blackWhite">
          <a:xfrm>
            <a:off x="584200" y="5964275"/>
            <a:ext cx="8940800" cy="4308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3229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7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  <a:cs typeface="Segoe UI" pitchFamily="34" charset="0"/>
              </a:rPr>
              <a:t>© Copyright Microsoft Corporation. All rights reserved. 본 PowerPoint에 담긴 내용은 정보 전달 목적으로만 사용됩니다. Microsoft는 이곳에 제공된 정보와 관련하여 어떠한 명시적 또는 묵시적 보증도 </a:t>
            </a:r>
            <a:br>
              <a:rPr>
                <a:latin typeface="Segoe UI" panose="020B0502040204020203" pitchFamily="34" charset="0"/>
                <a:ea typeface="Malgun Gothic" panose="020B0503020000020004" pitchFamily="34" charset="-127"/>
              </a:rPr>
            </a:br>
            <a:r>
              <a:rPr kumimoji="0" lang="ko-kr" sz="7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  <a:cs typeface="Segoe UI" pitchFamily="34" charset="0"/>
              </a:rPr>
              <a:t>하지 않습니다. Microsoft, Azure, Microsoft Office 365, Windows 및 Windows Server는 Microsoft 그룹의 등록 상표 또는 상표입니다. 기타 모든 상표는 해당 소유자의 재산입니다. </a:t>
            </a:r>
          </a:p>
          <a:p>
            <a:pPr marL="0" marR="0" lvl="0" indent="0" algn="l" defTabSz="93229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>
              <a:ln>
                <a:noFill/>
              </a:ln>
              <a:gradFill>
                <a:gsLst>
                  <a:gs pos="83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effectLst/>
              <a:uLnTx/>
              <a:uFillTx/>
              <a:latin typeface="Segoe UI" panose="020B0502040204020203" pitchFamily="34" charset="0"/>
              <a:ea typeface="Malgun Gothic" panose="020B0503020000020004" pitchFamily="34" charset="-127"/>
              <a:cs typeface="Segoe UI" pitchFamily="34" charset="0"/>
            </a:endParaRPr>
          </a:p>
          <a:p>
            <a:pPr marL="0" marR="0" lvl="0" indent="0" algn="l" defTabSz="93229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7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  <a:cs typeface="Segoe UI" pitchFamily="34" charset="0"/>
              </a:rPr>
              <a:t>URL 및 기타 인터넷 웹 사이트 참조를 비롯하여 이 문서에 기술된 정보는 예고 없이 변경될 수 있습니다. 해당 저작권 관련 법률의 준수 여부는 사용자의 책임입니다.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86DB64-CD7B-4B37-8341-4A921B51C8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99" y="585788"/>
            <a:ext cx="2054271" cy="29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6196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-up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3D5C514-83F4-4A67-A999-36C2CFA3E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1"/>
            <a:ext cx="4612232" cy="6858000"/>
          </a:xfrm>
          <a:prstGeom prst="rect">
            <a:avLst/>
          </a:prstGeom>
          <a:solidFill>
            <a:schemeClr val="tx2">
              <a:lumMod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822960" tIns="548640" rIns="822960" bIns="228600" rtlCol="0" anchor="ctr" anchorCtr="0"/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UI Semibold" panose="020B0702040204020203" pitchFamily="34" charset="0"/>
              <a:ea typeface="Malgun Gothic" panose="020B0503020000020004" pitchFamily="34" charset="-127"/>
              <a:cs typeface="Segoe UI Semibold" panose="020B0502040204020203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5"/>
            <a:ext cx="3383280" cy="5683249"/>
          </a:xfrm>
        </p:spPr>
        <p:txBody>
          <a:bodyPr anchor="ctr"/>
          <a:lstStyle>
            <a:lvl1pPr>
              <a:defRPr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FD2E38B-0A2B-4C4F-BEA8-C2D1144F09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1D46B4-8AA6-4BE8-B386-148EFD5D8BE6}" type="slidenum">
              <a:rPr lang="en-US" smtClean="0">
                <a:latin typeface="Segoe UI" panose="020B0502040204020203" pitchFamily="34" charset="0"/>
                <a:ea typeface="Malgun Gothic" panose="020B0503020000020004" pitchFamily="34" charset="-127"/>
              </a:rPr>
              <a:t>‹#›</a:t>
            </a:fld>
            <a:endParaRPr lang="en-US">
              <a:latin typeface="Segoe UI" panose="020B0502040204020203" pitchFamily="34" charset="0"/>
              <a:ea typeface="Malgun Gothic" panose="020B0503020000020004" pitchFamily="34" charset="-127"/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4FB25A88-B468-4FE3-AF80-892982C88E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07014" y="1516194"/>
            <a:ext cx="3017520" cy="246221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AE4EEDFC-113E-4DCE-8B69-1DAB917FFB6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07014" y="2137232"/>
            <a:ext cx="3017520" cy="1097280"/>
          </a:xfrm>
        </p:spPr>
        <p:txBody>
          <a:bodyPr wrap="square">
            <a:spAutoFit/>
          </a:bodyPr>
          <a:lstStyle>
            <a:lvl1pPr marL="0" indent="0">
              <a:buNone/>
              <a:defRPr lang="en-US" sz="12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10D93AAE-D046-464F-B1BD-43BC6809779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585518" y="1516194"/>
            <a:ext cx="3017520" cy="246221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3BC2B76E-8880-49F3-8E5B-2D300787E80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585518" y="2137232"/>
            <a:ext cx="3017520" cy="1097280"/>
          </a:xfrm>
        </p:spPr>
        <p:txBody>
          <a:bodyPr wrap="square">
            <a:spAutoFit/>
          </a:bodyPr>
          <a:lstStyle>
            <a:lvl1pPr marL="0" indent="0">
              <a:buNone/>
              <a:defRPr lang="en-US" sz="12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4595C4A7-D3F0-4081-B852-9C8551C6430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85518" y="4503067"/>
            <a:ext cx="3017520" cy="246221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EEA50994-27BB-4FD8-86B1-E18E5DF7B5F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585518" y="5124105"/>
            <a:ext cx="3017520" cy="1097280"/>
          </a:xfrm>
        </p:spPr>
        <p:txBody>
          <a:bodyPr wrap="square">
            <a:spAutoFit/>
          </a:bodyPr>
          <a:lstStyle>
            <a:lvl1pPr marL="0" indent="0">
              <a:buNone/>
              <a:defRPr lang="en-US" sz="12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E3438FAF-F387-4B3A-A4D4-501FCE8C7AB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307014" y="4503067"/>
            <a:ext cx="3017520" cy="246221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C73C6E59-1F43-46B5-B496-F0509FB178F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307014" y="5124105"/>
            <a:ext cx="3017520" cy="1097280"/>
          </a:xfrm>
        </p:spPr>
        <p:txBody>
          <a:bodyPr wrap="square">
            <a:spAutoFit/>
          </a:bodyPr>
          <a:lstStyle>
            <a:lvl1pPr marL="0" indent="0">
              <a:buNone/>
              <a:defRPr lang="en-US" sz="12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A586AADD-C8E1-45AD-B115-F22079A5DD4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307014" y="585785"/>
            <a:ext cx="1371600" cy="738664"/>
          </a:xfrm>
        </p:spPr>
        <p:txBody>
          <a:bodyPr/>
          <a:lstStyle>
            <a:lvl1pPr marL="0" indent="0" algn="ctr">
              <a:buNone/>
              <a:defRPr sz="1200">
                <a:latin typeface="+mj-lt"/>
              </a:defRPr>
            </a:lvl1pPr>
          </a:lstStyle>
          <a:p>
            <a:r>
              <a:rPr lang="en-US">
                <a:latin typeface="Segoe UI Semibold" panose="020B0702040204020203" pitchFamily="34" charset="0"/>
                <a:ea typeface="Malgun Gothic" panose="020B0503020000020004" pitchFamily="34" charset="-127"/>
              </a:rPr>
              <a:t>Drag &amp; drop your </a:t>
            </a:r>
            <a:br>
              <a:rPr lang="en-US">
                <a:latin typeface="Segoe UI Semibold" panose="020B0702040204020203" pitchFamily="34" charset="0"/>
                <a:ea typeface="Malgun Gothic" panose="020B0503020000020004" pitchFamily="34" charset="-127"/>
              </a:rPr>
            </a:br>
            <a:r>
              <a:rPr lang="en-US">
                <a:latin typeface="Segoe UI Semibold" panose="020B0702040204020203" pitchFamily="34" charset="0"/>
                <a:ea typeface="Malgun Gothic" panose="020B0503020000020004" pitchFamily="34" charset="-127"/>
              </a:rPr>
              <a:t>logo here or click or tap icon below to insert</a:t>
            </a:r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471FAC35-FAAA-4059-96CC-4749E554432C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307014" y="3572658"/>
            <a:ext cx="1371600" cy="738664"/>
          </a:xfrm>
        </p:spPr>
        <p:txBody>
          <a:bodyPr/>
          <a:lstStyle>
            <a:lvl1pPr marL="0" indent="0" algn="ctr">
              <a:buNone/>
              <a:defRPr sz="1200">
                <a:latin typeface="+mj-lt"/>
              </a:defRPr>
            </a:lvl1pPr>
          </a:lstStyle>
          <a:p>
            <a:r>
              <a:rPr lang="en-US">
                <a:latin typeface="Segoe UI Semibold" panose="020B0702040204020203" pitchFamily="34" charset="0"/>
                <a:ea typeface="Malgun Gothic" panose="020B0503020000020004" pitchFamily="34" charset="-127"/>
              </a:rPr>
              <a:t>Drag &amp; drop your </a:t>
            </a:r>
            <a:br>
              <a:rPr lang="en-US">
                <a:latin typeface="Segoe UI Semibold" panose="020B0702040204020203" pitchFamily="34" charset="0"/>
                <a:ea typeface="Malgun Gothic" panose="020B0503020000020004" pitchFamily="34" charset="-127"/>
              </a:rPr>
            </a:br>
            <a:r>
              <a:rPr lang="en-US">
                <a:latin typeface="Segoe UI Semibold" panose="020B0702040204020203" pitchFamily="34" charset="0"/>
                <a:ea typeface="Malgun Gothic" panose="020B0503020000020004" pitchFamily="34" charset="-127"/>
              </a:rPr>
              <a:t>logo here or click or tap icon below to insert</a:t>
            </a:r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806A06C5-04C6-4833-ABAE-E7472567357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585518" y="585785"/>
            <a:ext cx="1371600" cy="738664"/>
          </a:xfrm>
        </p:spPr>
        <p:txBody>
          <a:bodyPr/>
          <a:lstStyle>
            <a:lvl1pPr marL="0" indent="0" algn="ctr">
              <a:buNone/>
              <a:defRPr sz="1200">
                <a:latin typeface="+mj-lt"/>
              </a:defRPr>
            </a:lvl1pPr>
          </a:lstStyle>
          <a:p>
            <a:r>
              <a:rPr lang="en-US">
                <a:latin typeface="Segoe UI Semibold" panose="020B0702040204020203" pitchFamily="34" charset="0"/>
                <a:ea typeface="Malgun Gothic" panose="020B0503020000020004" pitchFamily="34" charset="-127"/>
              </a:rPr>
              <a:t>Drag &amp; drop your </a:t>
            </a:r>
            <a:br>
              <a:rPr lang="en-US">
                <a:latin typeface="Segoe UI Semibold" panose="020B0702040204020203" pitchFamily="34" charset="0"/>
                <a:ea typeface="Malgun Gothic" panose="020B0503020000020004" pitchFamily="34" charset="-127"/>
              </a:rPr>
            </a:br>
            <a:r>
              <a:rPr lang="en-US">
                <a:latin typeface="Segoe UI Semibold" panose="020B0702040204020203" pitchFamily="34" charset="0"/>
                <a:ea typeface="Malgun Gothic" panose="020B0503020000020004" pitchFamily="34" charset="-127"/>
              </a:rPr>
              <a:t>logo here or click or tap icon below to insert</a:t>
            </a:r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32CAED72-E40D-4D38-A4AB-8AD155F5B82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585518" y="3572658"/>
            <a:ext cx="1371600" cy="738664"/>
          </a:xfrm>
        </p:spPr>
        <p:txBody>
          <a:bodyPr/>
          <a:lstStyle>
            <a:lvl1pPr marL="0" indent="0" algn="ctr">
              <a:buNone/>
              <a:defRPr sz="1200">
                <a:latin typeface="+mj-lt"/>
              </a:defRPr>
            </a:lvl1pPr>
          </a:lstStyle>
          <a:p>
            <a:r>
              <a:rPr lang="en-US">
                <a:latin typeface="Segoe UI Semibold" panose="020B0702040204020203" pitchFamily="34" charset="0"/>
                <a:ea typeface="Malgun Gothic" panose="020B0503020000020004" pitchFamily="34" charset="-127"/>
              </a:rPr>
              <a:t>Drag &amp; drop your </a:t>
            </a:r>
            <a:br>
              <a:rPr lang="en-US">
                <a:latin typeface="Segoe UI Semibold" panose="020B0702040204020203" pitchFamily="34" charset="0"/>
                <a:ea typeface="Malgun Gothic" panose="020B0503020000020004" pitchFamily="34" charset="-127"/>
              </a:rPr>
            </a:br>
            <a:r>
              <a:rPr lang="en-US">
                <a:latin typeface="Segoe UI Semibold" panose="020B0702040204020203" pitchFamily="34" charset="0"/>
                <a:ea typeface="Malgun Gothic" panose="020B0503020000020004" pitchFamily="34" charset="-127"/>
              </a:rPr>
              <a:t>logo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237987871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26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s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3D5C514-83F4-4A67-A999-36C2CFA3E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1"/>
            <a:ext cx="4612232" cy="6858000"/>
          </a:xfrm>
          <a:prstGeom prst="rect">
            <a:avLst/>
          </a:prstGeom>
          <a:solidFill>
            <a:schemeClr val="tx2">
              <a:lumMod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822960" tIns="548640" rIns="822960" bIns="228600" rtlCol="0" anchor="ctr" anchorCtr="0"/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UI Semibold" panose="020B0702040204020203" pitchFamily="34" charset="0"/>
              <a:ea typeface="Malgun Gothic" panose="020B0503020000020004" pitchFamily="34" charset="-127"/>
              <a:cs typeface="Segoe UI Semibold" panose="020B0502040204020203" pitchFamily="34" charset="0"/>
            </a:endParaRP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8CBCADEF-EEEE-470E-91AF-967A935DE6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1538" y="3150253"/>
            <a:ext cx="1600200" cy="184666"/>
          </a:xfrm>
        </p:spPr>
        <p:txBody>
          <a:bodyPr wrap="square">
            <a:spAutoFit/>
          </a:bodyPr>
          <a:lstStyle>
            <a:lvl1pPr marL="0" indent="0">
              <a:buNone/>
              <a:defRPr lang="en-US" sz="1200" b="1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Industry: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2059197"/>
            <a:ext cx="3383280" cy="861774"/>
          </a:xfrm>
        </p:spPr>
        <p:txBody>
          <a:bodyPr anchor="ctr"/>
          <a:lstStyle>
            <a:lvl1pPr>
              <a:defRPr sz="280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F488868-E7C1-4918-AD47-9518BF32C4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07013" y="585785"/>
            <a:ext cx="6296025" cy="210312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FD2E38B-0A2B-4C4F-BEA8-C2D1144F09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1D46B4-8AA6-4BE8-B386-148EFD5D8BE6}" type="slidenum">
              <a:rPr lang="en-US" smtClean="0">
                <a:latin typeface="Segoe UI" panose="020B0502040204020203" pitchFamily="34" charset="0"/>
                <a:ea typeface="Malgun Gothic" panose="020B0503020000020004" pitchFamily="34" charset="-127"/>
              </a:rPr>
              <a:t>‹#›</a:t>
            </a:fld>
            <a:endParaRPr lang="en-US">
              <a:latin typeface="Segoe UI" panose="020B0502040204020203" pitchFamily="34" charset="0"/>
              <a:ea typeface="Malgun Gothic" panose="020B0503020000020004" pitchFamily="34" charset="-127"/>
            </a:endParaRPr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A94065D5-BA96-4DA2-BA04-7A5729C18FB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88263" y="585785"/>
            <a:ext cx="2006608" cy="1180604"/>
          </a:xfrm>
        </p:spPr>
        <p:txBody>
          <a:bodyPr anchor="ctr"/>
          <a:lstStyle>
            <a:lvl1pPr marL="0" indent="0" algn="ctr">
              <a:buNone/>
              <a:defRPr sz="1200">
                <a:latin typeface="+mj-lt"/>
              </a:defRPr>
            </a:lvl1pPr>
          </a:lstStyle>
          <a:p>
            <a:r>
              <a:rPr lang="en-US">
                <a:latin typeface="Segoe UI Semibold" panose="020B0702040204020203" pitchFamily="34" charset="0"/>
                <a:ea typeface="Malgun Gothic" panose="020B0503020000020004" pitchFamily="34" charset="-127"/>
              </a:rPr>
              <a:t>Drag &amp; drop your </a:t>
            </a:r>
            <a:br>
              <a:rPr lang="en-US">
                <a:latin typeface="Segoe UI Semibold" panose="020B0702040204020203" pitchFamily="34" charset="0"/>
                <a:ea typeface="Malgun Gothic" panose="020B0503020000020004" pitchFamily="34" charset="-127"/>
              </a:rPr>
            </a:br>
            <a:r>
              <a:rPr lang="en-US">
                <a:latin typeface="Segoe UI Semibold" panose="020B0702040204020203" pitchFamily="34" charset="0"/>
                <a:ea typeface="Malgun Gothic" panose="020B0503020000020004" pitchFamily="34" charset="-127"/>
              </a:rPr>
              <a:t>logo here or click or tap </a:t>
            </a:r>
          </a:p>
          <a:p>
            <a:r>
              <a:rPr lang="en-US">
                <a:latin typeface="Segoe UI Semibold" panose="020B0702040204020203" pitchFamily="34" charset="0"/>
                <a:ea typeface="Malgun Gothic" panose="020B0503020000020004" pitchFamily="34" charset="-127"/>
              </a:rPr>
              <a:t>icon below to insert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37A419D1-8831-48C4-A776-3A78391C64B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371344" y="3150253"/>
            <a:ext cx="1600200" cy="184666"/>
          </a:xfrm>
        </p:spPr>
        <p:txBody>
          <a:bodyPr wrap="square">
            <a:spAutoFit/>
          </a:bodyPr>
          <a:lstStyle>
            <a:lvl1pPr marL="0" indent="0">
              <a:buNone/>
              <a:defRPr lang="en-US" sz="1200" b="1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Size: 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E9982F15-B598-4663-B227-9A6F3B3CBF9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2300" y="3674728"/>
            <a:ext cx="3349244" cy="215444"/>
          </a:xfrm>
        </p:spPr>
        <p:txBody>
          <a:bodyPr wrap="square">
            <a:spAutoFit/>
          </a:bodyPr>
          <a:lstStyle>
            <a:lvl1pPr marL="0" indent="0">
              <a:buNone/>
              <a:defRPr lang="en-US" sz="14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Customer quote goes here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91CDBC1E-DA4D-4D5A-A51C-C8D682E0BDD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2300" y="5804164"/>
            <a:ext cx="3349244" cy="184666"/>
          </a:xfrm>
        </p:spPr>
        <p:txBody>
          <a:bodyPr wrap="square">
            <a:spAutoFit/>
          </a:bodyPr>
          <a:lstStyle>
            <a:lvl1pPr marL="0" indent="0">
              <a:buNone/>
              <a:defRPr lang="en-US" sz="1200" dirty="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+mj-lt"/>
              </a:defRPr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3DD0DE06-71F7-44E6-A1E2-31D11201BA7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2300" y="6084369"/>
            <a:ext cx="3349244" cy="184666"/>
          </a:xfrm>
        </p:spPr>
        <p:txBody>
          <a:bodyPr wrap="square">
            <a:spAutoFit/>
          </a:bodyPr>
          <a:lstStyle>
            <a:lvl1pPr marL="0" indent="0">
              <a:buNone/>
              <a:defRPr lang="en-US" sz="1200" dirty="0">
                <a:latin typeface="+mn-lt"/>
              </a:defRPr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Job Title, Company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BE3CBB5A-11BA-4A1E-82A3-2D0DF3B877E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307014" y="2882639"/>
            <a:ext cx="3017520" cy="2011680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0531265F-73AC-4D52-A90B-8B6EAC2D3E1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307013" y="5088053"/>
            <a:ext cx="6296025" cy="528543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344C622C-6B6D-4B25-A5DF-9A07ABFF40A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585516" y="2882639"/>
            <a:ext cx="3017521" cy="2011680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8B5F9EA0-097C-4C08-A8FD-45D51FDDEF3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426871" y="5943126"/>
            <a:ext cx="2011680" cy="184666"/>
          </a:xfrm>
        </p:spPr>
        <p:txBody>
          <a:bodyPr wrap="square">
            <a:spAutoFit/>
          </a:bodyPr>
          <a:lstStyle>
            <a:lvl1pPr marL="0" indent="0" algn="ctr">
              <a:buNone/>
              <a:defRPr lang="en-US" sz="1200" dirty="0">
                <a:latin typeface="+mj-lt"/>
              </a:defRPr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Read the full story </a:t>
            </a:r>
          </a:p>
        </p:txBody>
      </p:sp>
    </p:spTree>
    <p:extLst>
      <p:ext uri="{BB962C8B-B14F-4D97-AF65-F5344CB8AC3E}">
        <p14:creationId xmlns:p14="http://schemas.microsoft.com/office/powerpoint/2010/main" val="298804272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26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er s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32">
            <a:extLst>
              <a:ext uri="{FF2B5EF4-FFF2-40B4-BE49-F238E27FC236}">
                <a16:creationId xmlns:a16="http://schemas.microsoft.com/office/drawing/2014/main" id="{86B4F26D-28CB-4440-A4A5-4B9A74EA8AB3}"/>
              </a:ext>
            </a:extLst>
          </p:cNvPr>
          <p:cNvSpPr/>
          <p:nvPr userDrawn="1"/>
        </p:nvSpPr>
        <p:spPr>
          <a:xfrm>
            <a:off x="5307013" y="5801883"/>
            <a:ext cx="2251397" cy="467152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200" b="1" kern="0">
              <a:gradFill>
                <a:gsLst>
                  <a:gs pos="83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Segoe UI Semibold" panose="020B0702040204020203" pitchFamily="34" charset="0"/>
              <a:ea typeface="Malgun Gothic" panose="020B0503020000020004" pitchFamily="34" charset="-127"/>
              <a:cs typeface="Segoe UI Semibold" panose="020B05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D5C514-83F4-4A67-A999-36C2CFA3E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1"/>
            <a:ext cx="4612232" cy="6858000"/>
          </a:xfrm>
          <a:prstGeom prst="rect">
            <a:avLst/>
          </a:prstGeom>
          <a:solidFill>
            <a:schemeClr val="tx2">
              <a:lumMod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822960" tIns="548640" rIns="822960" bIns="228600" rtlCol="0" anchor="ctr" anchorCtr="0"/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UI Semibold" panose="020B0702040204020203" pitchFamily="34" charset="0"/>
              <a:ea typeface="Malgun Gothic" panose="020B0503020000020004" pitchFamily="34" charset="-127"/>
              <a:cs typeface="Segoe UI Semibold" panose="020B0502040204020203" pitchFamily="34" charset="0"/>
            </a:endParaRP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8CBCADEF-EEEE-470E-91AF-967A935DE6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1538" y="3150253"/>
            <a:ext cx="1600200" cy="184666"/>
          </a:xfrm>
        </p:spPr>
        <p:txBody>
          <a:bodyPr wrap="square">
            <a:spAutoFit/>
          </a:bodyPr>
          <a:lstStyle>
            <a:lvl1pPr marL="0" indent="0">
              <a:buNone/>
              <a:defRPr lang="en-US" sz="1200" b="1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Industry: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2059197"/>
            <a:ext cx="3383280" cy="861774"/>
          </a:xfrm>
        </p:spPr>
        <p:txBody>
          <a:bodyPr anchor="ctr"/>
          <a:lstStyle>
            <a:lvl1pPr>
              <a:defRPr sz="280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F488868-E7C1-4918-AD47-9518BF32C4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07013" y="585785"/>
            <a:ext cx="6296025" cy="210312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FD2E38B-0A2B-4C4F-BEA8-C2D1144F09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1D46B4-8AA6-4BE8-B386-148EFD5D8BE6}" type="slidenum">
              <a:rPr lang="en-US" smtClean="0">
                <a:latin typeface="Segoe UI" panose="020B0502040204020203" pitchFamily="34" charset="0"/>
                <a:ea typeface="Malgun Gothic" panose="020B0503020000020004" pitchFamily="34" charset="-127"/>
              </a:rPr>
              <a:t>‹#›</a:t>
            </a:fld>
            <a:endParaRPr lang="en-US">
              <a:latin typeface="Segoe UI" panose="020B0502040204020203" pitchFamily="34" charset="0"/>
              <a:ea typeface="Malgun Gothic" panose="020B0503020000020004" pitchFamily="34" charset="-127"/>
            </a:endParaRPr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A94065D5-BA96-4DA2-BA04-7A5729C18FB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88263" y="585785"/>
            <a:ext cx="2006608" cy="1180604"/>
          </a:xfrm>
        </p:spPr>
        <p:txBody>
          <a:bodyPr anchor="ctr"/>
          <a:lstStyle>
            <a:lvl1pPr marL="0" indent="0" algn="ctr">
              <a:buNone/>
              <a:defRPr sz="1200">
                <a:latin typeface="+mj-lt"/>
              </a:defRPr>
            </a:lvl1pPr>
          </a:lstStyle>
          <a:p>
            <a:r>
              <a:rPr lang="en-US">
                <a:latin typeface="Segoe UI Semibold" panose="020B0702040204020203" pitchFamily="34" charset="0"/>
                <a:ea typeface="Malgun Gothic" panose="020B0503020000020004" pitchFamily="34" charset="-127"/>
              </a:rPr>
              <a:t>Drag &amp; drop your </a:t>
            </a:r>
            <a:br>
              <a:rPr lang="en-US">
                <a:latin typeface="Segoe UI Semibold" panose="020B0702040204020203" pitchFamily="34" charset="0"/>
                <a:ea typeface="Malgun Gothic" panose="020B0503020000020004" pitchFamily="34" charset="-127"/>
              </a:rPr>
            </a:br>
            <a:r>
              <a:rPr lang="en-US">
                <a:latin typeface="Segoe UI Semibold" panose="020B0702040204020203" pitchFamily="34" charset="0"/>
                <a:ea typeface="Malgun Gothic" panose="020B0503020000020004" pitchFamily="34" charset="-127"/>
              </a:rPr>
              <a:t>logo here or click or tap </a:t>
            </a:r>
          </a:p>
          <a:p>
            <a:r>
              <a:rPr lang="en-US">
                <a:latin typeface="Segoe UI Semibold" panose="020B0702040204020203" pitchFamily="34" charset="0"/>
                <a:ea typeface="Malgun Gothic" panose="020B0503020000020004" pitchFamily="34" charset="-127"/>
              </a:rPr>
              <a:t>icon below to insert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37A419D1-8831-48C4-A776-3A78391C64B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371344" y="3150253"/>
            <a:ext cx="1600200" cy="184666"/>
          </a:xfrm>
        </p:spPr>
        <p:txBody>
          <a:bodyPr wrap="square">
            <a:spAutoFit/>
          </a:bodyPr>
          <a:lstStyle>
            <a:lvl1pPr marL="0" indent="0">
              <a:buNone/>
              <a:defRPr lang="en-US" sz="1200" b="1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Size: 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E9982F15-B598-4663-B227-9A6F3B3CBF9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2300" y="3674728"/>
            <a:ext cx="3349244" cy="215444"/>
          </a:xfrm>
        </p:spPr>
        <p:txBody>
          <a:bodyPr wrap="square">
            <a:spAutoFit/>
          </a:bodyPr>
          <a:lstStyle>
            <a:lvl1pPr marL="0" indent="0">
              <a:buNone/>
              <a:defRPr lang="en-US" sz="14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Customer quote goes here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91CDBC1E-DA4D-4D5A-A51C-C8D682E0BDD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2300" y="5804164"/>
            <a:ext cx="3349244" cy="184666"/>
          </a:xfrm>
        </p:spPr>
        <p:txBody>
          <a:bodyPr wrap="square">
            <a:spAutoFit/>
          </a:bodyPr>
          <a:lstStyle>
            <a:lvl1pPr marL="0" indent="0">
              <a:buNone/>
              <a:defRPr lang="en-US" sz="1200" dirty="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+mj-lt"/>
              </a:defRPr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3DD0DE06-71F7-44E6-A1E2-31D11201BA7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2300" y="6084369"/>
            <a:ext cx="3349244" cy="184666"/>
          </a:xfrm>
        </p:spPr>
        <p:txBody>
          <a:bodyPr wrap="square">
            <a:spAutoFit/>
          </a:bodyPr>
          <a:lstStyle>
            <a:lvl1pPr marL="0" indent="0">
              <a:buNone/>
              <a:defRPr lang="en-US" sz="1200" dirty="0">
                <a:latin typeface="+mn-lt"/>
              </a:defRPr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Job Title, Company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BE3CBB5A-11BA-4A1E-82A3-2D0DF3B877E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307014" y="2882639"/>
            <a:ext cx="3017520" cy="2011680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0531265F-73AC-4D52-A90B-8B6EAC2D3E1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307013" y="5088053"/>
            <a:ext cx="6296025" cy="528543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344C622C-6B6D-4B25-A5DF-9A07ABFF40A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585516" y="2882639"/>
            <a:ext cx="3017521" cy="2011680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8B5F9EA0-097C-4C08-A8FD-45D51FDDEF3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426871" y="5943126"/>
            <a:ext cx="2011680" cy="184666"/>
          </a:xfrm>
        </p:spPr>
        <p:txBody>
          <a:bodyPr wrap="square">
            <a:spAutoFit/>
          </a:bodyPr>
          <a:lstStyle>
            <a:lvl1pPr marL="0" indent="0" algn="ctr">
              <a:buNone/>
              <a:defRPr lang="en-US" sz="1200" dirty="0">
                <a:latin typeface="+mj-lt"/>
              </a:defRPr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Read the full story </a:t>
            </a:r>
          </a:p>
        </p:txBody>
      </p:sp>
    </p:spTree>
    <p:extLst>
      <p:ext uri="{BB962C8B-B14F-4D97-AF65-F5344CB8AC3E}">
        <p14:creationId xmlns:p14="http://schemas.microsoft.com/office/powerpoint/2010/main" val="202961929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26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3D5C514-83F4-4A67-A999-36C2CFA3E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6996152" y="1"/>
            <a:ext cx="5195848" cy="6858000"/>
          </a:xfrm>
          <a:prstGeom prst="rect">
            <a:avLst/>
          </a:prstGeom>
          <a:solidFill>
            <a:schemeClr val="tx2">
              <a:lumMod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822960" tIns="548640" rIns="822960" bIns="228600" rtlCol="0" anchor="ctr" anchorCtr="0"/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UI Semibold" panose="020B0702040204020203" pitchFamily="34" charset="0"/>
              <a:ea typeface="Malgun Gothic" panose="020B0503020000020004" pitchFamily="34" charset="-127"/>
              <a:cs typeface="Segoe UI Semibold" panose="020B0502040204020203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785"/>
            <a:ext cx="5818609" cy="5683249"/>
          </a:xfrm>
        </p:spPr>
        <p:txBody>
          <a:bodyPr anchor="ctr"/>
          <a:lstStyle>
            <a:lvl1pPr>
              <a:defRPr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F488868-E7C1-4918-AD47-9518BF32C4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92602" y="2167847"/>
            <a:ext cx="4010436" cy="246221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FD2E38B-0A2B-4C4F-BEA8-C2D1144F09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1D46B4-8AA6-4BE8-B386-148EFD5D8BE6}" type="slidenum">
              <a:rPr lang="en-US" smtClean="0">
                <a:latin typeface="Segoe UI" panose="020B0502040204020203" pitchFamily="34" charset="0"/>
                <a:ea typeface="Malgun Gothic" panose="020B0503020000020004" pitchFamily="34" charset="-127"/>
              </a:rPr>
              <a:t>‹#›</a:t>
            </a:fld>
            <a:endParaRPr lang="en-US">
              <a:latin typeface="Segoe UI" panose="020B0502040204020203" pitchFamily="34" charset="0"/>
              <a:ea typeface="Malgun Gothic" panose="020B0503020000020004" pitchFamily="34" charset="-127"/>
            </a:endParaRP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DD4A0D67-C52E-4AD1-825C-18483E27566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92602" y="1516194"/>
            <a:ext cx="4010436" cy="30777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665256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26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1612749"/>
          </a:xfrm>
        </p:spPr>
        <p:txBody>
          <a:bodyPr/>
          <a:lstStyle>
            <a:lvl1pPr>
              <a:defRPr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</a:defRPr>
            </a:lvl1pPr>
            <a:lvl2pPr>
              <a:defRPr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</a:defRPr>
            </a:lvl2pPr>
            <a:lvl3pPr>
              <a:defRPr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</a:defRPr>
            </a:lvl3pPr>
            <a:lvl4pPr>
              <a:defRPr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</a:defRPr>
            </a:lvl4pPr>
            <a:lvl5pPr>
              <a:defRPr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D6E68F-ABB4-4E48-808D-0503910AB7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1D46B4-8AA6-4BE8-B386-148EFD5D8BE6}" type="slidenum">
              <a:rPr lang="en-US" smtClean="0">
                <a:latin typeface="Segoe UI" panose="020B0502040204020203" pitchFamily="34" charset="0"/>
                <a:ea typeface="Malgun Gothic" panose="020B0503020000020004" pitchFamily="34" charset="-127"/>
              </a:rPr>
              <a:t>‹#›</a:t>
            </a:fld>
            <a:endParaRPr lang="en-US">
              <a:latin typeface="Segoe UI" panose="020B0502040204020203" pitchFamily="34" charset="0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9577456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1612749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</a:defRPr>
            </a:lvl1pPr>
            <a:lvl2pPr marL="228600" indent="0">
              <a:buNone/>
              <a:defRPr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</a:defRPr>
            </a:lvl2pPr>
            <a:lvl3pPr marL="457200" indent="0">
              <a:buNone/>
              <a:defRPr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</a:defRPr>
            </a:lvl3pPr>
            <a:lvl4pPr marL="685800" indent="0">
              <a:buNone/>
              <a:defRPr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</a:defRPr>
            </a:lvl4pPr>
            <a:lvl5pPr marL="914400" indent="0">
              <a:buNone/>
              <a:defRPr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28FC80-F306-4162-9A0A-BB3897AD76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1D46B4-8AA6-4BE8-B386-148EFD5D8BE6}" type="slidenum">
              <a:rPr lang="en-US" smtClean="0">
                <a:latin typeface="Segoe UI" panose="020B0502040204020203" pitchFamily="34" charset="0"/>
                <a:ea typeface="Malgun Gothic" panose="020B0503020000020004" pitchFamily="34" charset="-127"/>
              </a:rPr>
              <a:t>‹#›</a:t>
            </a:fld>
            <a:endParaRPr lang="en-US">
              <a:latin typeface="Segoe UI" panose="020B0502040204020203" pitchFamily="34" charset="0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7176284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B7A288-CDAC-4184-9F73-137C95F5E6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100"/>
            <a:ext cx="5211763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C22105-78D6-4753-94FA-3DA949361A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9688" y="1435100"/>
            <a:ext cx="5219700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ECDC5A-6C0C-465E-86ED-3E3D7EEA0C3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51D46B4-8AA6-4BE8-B386-148EFD5D8BE6}" type="slidenum">
              <a:rPr lang="en-US" smtClean="0">
                <a:latin typeface="Segoe UI" panose="020B0502040204020203" pitchFamily="34" charset="0"/>
                <a:ea typeface="Malgun Gothic" panose="020B0503020000020004" pitchFamily="34" charset="-127"/>
              </a:rPr>
              <a:t>‹#›</a:t>
            </a:fld>
            <a:endParaRPr lang="en-US">
              <a:latin typeface="Segoe UI" panose="020B0502040204020203" pitchFamily="34" charset="0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4164622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60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altLang="ko-KR"/>
              <a:t>Click to edit Master title style</a:t>
            </a:r>
            <a:endParaRPr lang="en-US" altLang="ko-KR" dirty="0"/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  <a:endParaRPr lang="ko-KR" altLang="en-US"/>
          </a:p>
          <a:p>
            <a:pPr lvl="2"/>
            <a:r>
              <a:rPr lang="en-US" altLang="ko-KR"/>
              <a:t>Third level</a:t>
            </a:r>
            <a:endParaRPr lang="ko-KR" altLang="en-US"/>
          </a:p>
          <a:p>
            <a:pPr lvl="3"/>
            <a:r>
              <a:rPr lang="en-US" altLang="ko-KR"/>
              <a:t>Fourth level</a:t>
            </a:r>
            <a:endParaRPr lang="ko-KR" altLang="en-US"/>
          </a:p>
          <a:p>
            <a:pPr lvl="4"/>
            <a:r>
              <a:rPr lang="en-US" altLang="ko-KR"/>
              <a:t>Fifth level</a:t>
            </a:r>
            <a:endParaRPr lang="ko-KR" altLang="en-US" dirty="0"/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 userDrawn="1"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 userDrawn="1"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 userDrawn="1"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 userDrawn="1"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 userDrawn="1"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 userDrawn="1"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 userDrawn="1"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 userDrawn="1"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 userDrawn="1"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 userDrawn="1"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Segoe UI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BA9E77-D29A-40AE-B933-8DEBFFB912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59520" y="61447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</a:defRPr>
            </a:lvl1pPr>
          </a:lstStyle>
          <a:p>
            <a:fld id="{B51D46B4-8AA6-4BE8-B386-148EFD5D8BE6}" type="slidenum">
              <a:rPr lang="en-US" altLang="ko-KR" smtClean="0">
                <a:latin typeface="Segoe UI" panose="020B0502040204020203" pitchFamily="34" charset="0"/>
                <a:ea typeface="Malgun Gothic" panose="020B0503020000020004" pitchFamily="34" charset="-127"/>
              </a:rPr>
              <a:pPr/>
              <a:t>‹#›</a:t>
            </a:fld>
            <a:endParaRPr lang="ko-KR" altLang="en-US" dirty="0">
              <a:latin typeface="Segoe UI" panose="020B0502040204020203" pitchFamily="34" charset="0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680103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3" r:id="rId1"/>
    <p:sldLayoutId id="2147483739" r:id="rId2"/>
    <p:sldLayoutId id="2147483743" r:id="rId3"/>
    <p:sldLayoutId id="2147483746" r:id="rId4"/>
    <p:sldLayoutId id="2147483748" r:id="rId5"/>
    <p:sldLayoutId id="2147483744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42" r:id="rId15"/>
    <p:sldLayoutId id="2147483702" r:id="rId16"/>
    <p:sldLayoutId id="2147483703" r:id="rId17"/>
    <p:sldLayoutId id="2147483745" r:id="rId18"/>
    <p:sldLayoutId id="2147483704" r:id="rId19"/>
    <p:sldLayoutId id="2147483747" r:id="rId20"/>
    <p:sldLayoutId id="2147483705" r:id="rId21"/>
    <p:sldLayoutId id="2147483706" r:id="rId22"/>
    <p:sldLayoutId id="2147483735" r:id="rId23"/>
    <p:sldLayoutId id="2147483736" r:id="rId24"/>
    <p:sldLayoutId id="2147483741" r:id="rId25"/>
    <p:sldLayoutId id="2147483737" r:id="rId26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gradFill>
            <a:gsLst>
              <a:gs pos="83000">
                <a:schemeClr val="tx1"/>
              </a:gs>
              <a:gs pos="100000">
                <a:schemeClr val="tx1"/>
              </a:gs>
            </a:gsLst>
            <a:lin ang="5400000" scaled="1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gradFill>
            <a:gsLst>
              <a:gs pos="83000">
                <a:schemeClr val="tx1"/>
              </a:gs>
              <a:gs pos="100000">
                <a:schemeClr val="tx1"/>
              </a:gs>
            </a:gsLst>
            <a:lin ang="5400000" scaled="1"/>
          </a:gradFill>
          <a:latin typeface="+mn-lt"/>
          <a:ea typeface="+mn-ea"/>
          <a:cs typeface="Segoe UI" panose="020B0502040204020203" pitchFamily="34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gradFill>
            <a:gsLst>
              <a:gs pos="83000">
                <a:schemeClr val="tx1"/>
              </a:gs>
              <a:gs pos="100000">
                <a:schemeClr val="tx1"/>
              </a:gs>
            </a:gsLst>
            <a:lin ang="5400000" scaled="1"/>
          </a:gra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gradFill>
            <a:gsLst>
              <a:gs pos="83000">
                <a:schemeClr val="tx1"/>
              </a:gs>
              <a:gs pos="100000">
                <a:schemeClr val="tx1"/>
              </a:gs>
            </a:gsLst>
            <a:lin ang="5400000" scaled="1"/>
          </a:gra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gradFill>
            <a:gsLst>
              <a:gs pos="83000">
                <a:schemeClr val="tx1"/>
              </a:gs>
              <a:gs pos="100000">
                <a:schemeClr val="tx1"/>
              </a:gs>
            </a:gsLst>
            <a:lin ang="5400000" scaled="1"/>
          </a:gra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gradFill>
            <a:gsLst>
              <a:gs pos="83000">
                <a:schemeClr val="tx1"/>
              </a:gs>
              <a:gs pos="100000">
                <a:schemeClr val="tx1"/>
              </a:gs>
            </a:gsLst>
            <a:lin ang="5400000" scaled="1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8">
          <p15:clr>
            <a:srgbClr val="C35EA4"/>
          </p15:clr>
        </p15:guide>
        <p15:guide id="17" pos="7313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85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95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zure.microsoft.com/pricing/details/virtual-desktop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zure.microsoft.com/resources/the-total-economic-impact-of-microsoft-azure-virtual-desktop-a-commissioned-study-conducted-by-forrester-consulting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ustomers.microsoft.com/story/850777-city-of-corona-government-windows-virtual-desktop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zure.microsoft.com/services/virtual-desktop/azure-virtual-desktop-sales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zure.microsoft.com/services/virtual-desktop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damcdnprodep.azureedge.net/gdc/gdcvrIKT8/original" TargetMode="External"/><Relationship Id="rId7" Type="http://schemas.openxmlformats.org/officeDocument/2006/relationships/hyperlink" Target="https://azure.microsoft.com/migration/migration-program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zure.microsoft.com/services/virtual-desktop/azure-virtual-desktop-sales/" TargetMode="External"/><Relationship Id="rId5" Type="http://schemas.openxmlformats.org/officeDocument/2006/relationships/hyperlink" Target="https://azure.microsoft.com/free/services/virtual-desktop/" TargetMode="External"/><Relationship Id="rId4" Type="http://schemas.openxmlformats.org/officeDocument/2006/relationships/hyperlink" Target="https://docs.microsoft.com/learn/modules/m365-wvd-intro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slide" Target="slide14.xml"/><Relationship Id="rId4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aka.ms/wvdcustomerstories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6" Type="http://schemas.openxmlformats.org/officeDocument/2006/relationships/hyperlink" Target="https://customers.microsoft.com/story/825324-centrica-azure" TargetMode="External"/><Relationship Id="rId5" Type="http://schemas.openxmlformats.org/officeDocument/2006/relationships/hyperlink" Target="https://customers.microsoft.com/story/830713-beiersdorf-shared-services-sepago-azure-en" TargetMode="External"/><Relationship Id="rId4" Type="http://schemas.openxmlformats.org/officeDocument/2006/relationships/hyperlink" Target="https://customers.microsoft.com/story/834621-keiser-university-higher-education-windows-virtual-desktop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4879C47-E770-4B12-8CBE-7A3C4CB38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2073488"/>
            <a:ext cx="6131393" cy="2361352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altLang="ko-KR" dirty="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Malgun Gothic" panose="020B0503020000020004" pitchFamily="34" charset="-127"/>
              </a:rPr>
              <a:t>Azure Virtual Desktop</a:t>
            </a:r>
          </a:p>
          <a:p>
            <a:pPr>
              <a:lnSpc>
                <a:spcPct val="120000"/>
              </a:lnSpc>
            </a:pPr>
            <a:r>
              <a:rPr lang="ko-KR" altLang="en-US" b="1" dirty="0"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Malgun Gothic" panose="020B0503020000020004" pitchFamily="34" charset="-127"/>
              </a:rPr>
              <a:t>을 통한 데스크톱 가상화 사례</a:t>
            </a:r>
            <a:endParaRPr lang="ko-KR" altLang="en-US" dirty="0">
              <a:latin typeface="Segoe UI Semibold" panose="020B0702040204020203" pitchFamily="34" charset="0"/>
              <a:ea typeface="Malgun Gothic" panose="020B0503020000020004" pitchFamily="34" charset="-127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A9D281F-88F9-4422-974B-67F1084838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ko-KR" altLang="en-US" b="1" dirty="0"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Malgun Gothic" panose="020B0503020000020004" pitchFamily="34" charset="-127"/>
              </a:rPr>
              <a:t>발표자 이름 또는 부제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4D7F213-EEC7-467D-A79B-32B3DB15A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7A9AC11-DFD4-4467-829C-C0D7FA769D9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Segoe UI" panose="020B0502040204020203" pitchFamily="34" charset="0"/>
                <a:ea typeface="Malgun Gothic" panose="020B0503020000020004" pitchFamily="34" charset="-127"/>
              </a:rPr>
              <a:t>프레젠테이션 날짜</a:t>
            </a:r>
            <a:endParaRPr lang="ko-KR" altLang="en-US" dirty="0">
              <a:gradFill>
                <a:gsLst>
                  <a:gs pos="83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Segoe UI" panose="020B0502040204020203" pitchFamily="34" charset="0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9614949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6093CF1-6080-4C2D-B31C-BBD7F7B8D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4158362" cy="553998"/>
          </a:xfrm>
        </p:spPr>
        <p:txBody>
          <a:bodyPr anchor="t"/>
          <a:lstStyle/>
          <a:p>
            <a:r>
              <a:rPr lang="ko-KR" altLang="en-US" b="1" dirty="0">
                <a:latin typeface="Segoe UI Semibold" panose="020B0702040204020203" pitchFamily="34" charset="0"/>
                <a:ea typeface="Malgun Gothic" panose="020B0503020000020004" pitchFamily="34" charset="-127"/>
              </a:rPr>
              <a:t>알고 계십니까</a:t>
            </a:r>
            <a:r>
              <a:rPr lang="en-US" altLang="ko-KR" b="1" dirty="0">
                <a:latin typeface="Segoe UI Semibold" panose="020B0702040204020203" pitchFamily="34" charset="0"/>
                <a:ea typeface="Malgun Gothic" panose="020B0503020000020004" pitchFamily="34" charset="-127"/>
              </a:rPr>
              <a:t>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9BF4ED-84E3-4AEA-B0B6-51CBB8CEA8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1533097"/>
            <a:ext cx="4162425" cy="3453253"/>
          </a:xfrm>
        </p:spPr>
        <p:txBody>
          <a:bodyPr/>
          <a:lstStyle/>
          <a:p>
            <a:r>
              <a:rPr lang="en-US" altLang="ko-KR" dirty="0">
                <a:latin typeface="Segoe UI" panose="020B0502040204020203" pitchFamily="34" charset="0"/>
                <a:ea typeface="Malgun Gothic" panose="020B0503020000020004" pitchFamily="34" charset="-127"/>
              </a:rPr>
              <a:t>Microsoft</a:t>
            </a:r>
            <a:r>
              <a:rPr lang="ko-KR" altLang="en-US" dirty="0">
                <a:latin typeface="Segoe UI" panose="020B0502040204020203" pitchFamily="34" charset="0"/>
                <a:ea typeface="Malgun Gothic" panose="020B0503020000020004" pitchFamily="34" charset="-127"/>
              </a:rPr>
              <a:t>는 사이버 보안 연구 및 개발에 </a:t>
            </a:r>
            <a:r>
              <a:rPr lang="ko-KR" altLang="en-US" b="1" dirty="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Segoe UI" panose="020B0502040204020203" pitchFamily="34" charset="0"/>
                <a:ea typeface="Malgun Gothic" panose="020B0503020000020004" pitchFamily="34" charset="-127"/>
              </a:rPr>
              <a:t>매년 </a:t>
            </a:r>
            <a:r>
              <a:rPr lang="en-US" altLang="ko-KR" b="1" dirty="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Segoe UI" panose="020B0502040204020203" pitchFamily="34" charset="0"/>
                <a:ea typeface="Malgun Gothic" panose="020B0503020000020004" pitchFamily="34" charset="-127"/>
              </a:rPr>
              <a:t>10</a:t>
            </a:r>
            <a:r>
              <a:rPr lang="ko-KR" altLang="en-US" b="1" dirty="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Segoe UI" panose="020B0502040204020203" pitchFamily="34" charset="0"/>
                <a:ea typeface="Malgun Gothic" panose="020B0503020000020004" pitchFamily="34" charset="-127"/>
              </a:rPr>
              <a:t>억 달러 이상을 투자하고 있으며</a:t>
            </a:r>
            <a:r>
              <a:rPr lang="en-US" altLang="ko-KR" b="1" dirty="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Segoe UI" panose="020B0502040204020203" pitchFamily="34" charset="0"/>
                <a:ea typeface="Malgun Gothic" panose="020B0503020000020004" pitchFamily="34" charset="-127"/>
              </a:rPr>
              <a:t>, </a:t>
            </a:r>
            <a:r>
              <a:rPr lang="ko-KR" altLang="en-US" b="1" dirty="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Segoe UI" panose="020B0502040204020203" pitchFamily="34" charset="0"/>
                <a:ea typeface="Malgun Gothic" panose="020B0503020000020004" pitchFamily="34" charset="-127"/>
              </a:rPr>
              <a:t>데이터 보안 및 개인 정보 보호를 전담하는 </a:t>
            </a:r>
            <a:r>
              <a:rPr lang="en-US" altLang="ko-KR" b="1" dirty="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Segoe UI" panose="020B0502040204020203" pitchFamily="34" charset="0"/>
                <a:ea typeface="Malgun Gothic" panose="020B0503020000020004" pitchFamily="34" charset="-127"/>
              </a:rPr>
              <a:t>3,500</a:t>
            </a:r>
            <a:r>
              <a:rPr lang="ko-KR" altLang="en-US" b="1" dirty="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Segoe UI" panose="020B0502040204020203" pitchFamily="34" charset="0"/>
                <a:ea typeface="Malgun Gothic" panose="020B0503020000020004" pitchFamily="34" charset="-127"/>
              </a:rPr>
              <a:t>명 이상의 보안 전문가를 고용</a:t>
            </a:r>
            <a:r>
              <a:rPr lang="ko-KR" altLang="en-US" dirty="0">
                <a:latin typeface="Segoe UI" panose="020B0502040204020203" pitchFamily="34" charset="0"/>
                <a:ea typeface="Malgun Gothic" panose="020B0503020000020004" pitchFamily="34" charset="-127"/>
              </a:rPr>
              <a:t>하고 있습니다</a:t>
            </a:r>
            <a:r>
              <a:rPr lang="en-US" altLang="ko-KR" dirty="0">
                <a:latin typeface="Segoe UI" panose="020B0502040204020203" pitchFamily="34" charset="0"/>
                <a:ea typeface="Malgun Gothic" panose="020B0503020000020004" pitchFamily="34" charset="-127"/>
              </a:rPr>
              <a:t>. </a:t>
            </a:r>
            <a:br>
              <a:rPr lang="ko-KR" altLang="en-US" dirty="0">
                <a:latin typeface="Segoe UI" panose="020B0502040204020203" pitchFamily="34" charset="0"/>
                <a:ea typeface="Malgun Gothic" panose="020B0503020000020004" pitchFamily="34" charset="-127"/>
              </a:rPr>
            </a:br>
            <a:endParaRPr lang="ko-KR" altLang="en-US" dirty="0">
              <a:latin typeface="Segoe UI" panose="020B0502040204020203" pitchFamily="34" charset="0"/>
              <a:ea typeface="Malgun Gothic" panose="020B0503020000020004" pitchFamily="34" charset="-127"/>
            </a:endParaRPr>
          </a:p>
          <a:p>
            <a:r>
              <a:rPr lang="ko-KR" altLang="en-US" dirty="0">
                <a:latin typeface="Segoe UI" panose="020B0502040204020203" pitchFamily="34" charset="0"/>
                <a:ea typeface="Malgun Gothic" panose="020B0503020000020004" pitchFamily="34" charset="-127"/>
              </a:rPr>
              <a:t>사실 클라우드 공급자 중 </a:t>
            </a:r>
            <a:r>
              <a:rPr lang="en-US" altLang="ko-KR" b="1" dirty="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Segoe UI" panose="020B0502040204020203" pitchFamily="34" charset="0"/>
                <a:ea typeface="Malgun Gothic" panose="020B0503020000020004" pitchFamily="34" charset="-127"/>
              </a:rPr>
              <a:t>Azure</a:t>
            </a:r>
            <a:r>
              <a:rPr lang="ko-KR" altLang="en-US" b="1" dirty="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Segoe UI" panose="020B0502040204020203" pitchFamily="34" charset="0"/>
                <a:ea typeface="Malgun Gothic" panose="020B0503020000020004" pitchFamily="34" charset="-127"/>
              </a:rPr>
              <a:t>는 가장 많은 규정 준수 인증을 보유</a:t>
            </a:r>
            <a:br>
              <a:rPr lang="ko-KR" altLang="en-US" dirty="0">
                <a:latin typeface="Segoe UI" panose="020B0502040204020203" pitchFamily="34" charset="0"/>
                <a:ea typeface="Malgun Gothic" panose="020B0503020000020004" pitchFamily="34" charset="-127"/>
              </a:rPr>
            </a:br>
            <a:r>
              <a:rPr lang="ko-KR" altLang="en-US" b="1" dirty="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Segoe UI" panose="020B0502040204020203" pitchFamily="34" charset="0"/>
                <a:ea typeface="Malgun Gothic" panose="020B0503020000020004" pitchFamily="34" charset="-127"/>
              </a:rPr>
              <a:t>하고 있습니다</a:t>
            </a:r>
            <a:r>
              <a:rPr lang="en-US" altLang="ko-KR" b="1" dirty="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Segoe UI" panose="020B0502040204020203" pitchFamily="34" charset="0"/>
                <a:ea typeface="Malgun Gothic" panose="020B0503020000020004" pitchFamily="34" charset="-127"/>
              </a:rPr>
              <a:t>.</a:t>
            </a:r>
            <a:endParaRPr lang="ko-KR" altLang="en-US" b="1" dirty="0">
              <a:gradFill>
                <a:gsLst>
                  <a:gs pos="83000">
                    <a:schemeClr val="accent1"/>
                  </a:gs>
                  <a:gs pos="100000">
                    <a:schemeClr val="accent1"/>
                  </a:gs>
                </a:gsLst>
                <a:lin ang="5400000" scaled="1"/>
              </a:gradFill>
              <a:latin typeface="Segoe UI" panose="020B0502040204020203" pitchFamily="34" charset="0"/>
              <a:ea typeface="Malgun Gothic" panose="020B0503020000020004" pitchFamily="34" charset="-127"/>
            </a:endParaRPr>
          </a:p>
        </p:txBody>
      </p:sp>
      <p:pic>
        <p:nvPicPr>
          <p:cNvPr id="10" name="Picture Placeholder 9" descr="파일을 들고 카메라를 향해 미소짓는 사람">
            <a:extLst>
              <a:ext uri="{FF2B5EF4-FFF2-40B4-BE49-F238E27FC236}">
                <a16:creationId xmlns:a16="http://schemas.microsoft.com/office/drawing/2014/main" id="{E4875273-ECE5-44B1-982C-E9D390F9E6E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6667" r="16667"/>
          <a:stretch>
            <a:fillRect/>
          </a:stretch>
        </p:blipFill>
        <p:spPr/>
      </p:pic>
      <p:sp>
        <p:nvSpPr>
          <p:cNvPr id="11" name="Slide Number Placeholder 9">
            <a:extLst>
              <a:ext uri="{FF2B5EF4-FFF2-40B4-BE49-F238E27FC236}">
                <a16:creationId xmlns:a16="http://schemas.microsoft.com/office/drawing/2014/main" id="{93BD5871-1CD5-439D-8BEA-E85174890453}"/>
              </a:ext>
            </a:extLst>
          </p:cNvPr>
          <p:cNvSpPr txBox="1">
            <a:spLocks/>
          </p:cNvSpPr>
          <p:nvPr/>
        </p:nvSpPr>
        <p:spPr>
          <a:xfrm>
            <a:off x="8859520" y="6144768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1D46B4-8AA6-4BE8-B386-148EFD5D8BE6}" type="slidenum">
              <a:rPr lang="en-US" altLang="ko-KR" sz="1200" b="1" smtClean="0"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Segoe UI" panose="020B0502040204020203" pitchFamily="34" charset="0"/>
                <a:ea typeface="Malgun Gothic" panose="020B0503020000020004" pitchFamily="34" charset="-127"/>
              </a:rPr>
              <a:pPr algn="r"/>
              <a:t>10</a:t>
            </a:fld>
            <a:endParaRPr lang="ko-KR" altLang="en-US" sz="1200" b="1" dirty="0">
              <a:gradFill>
                <a:gsLst>
                  <a:gs pos="83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Segoe UI" panose="020B0502040204020203" pitchFamily="34" charset="0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31535177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1B7C763-0DFE-4EC4-A68F-B93F8D247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690337"/>
            <a:ext cx="4463421" cy="1477328"/>
          </a:xfrm>
        </p:spPr>
        <p:txBody>
          <a:bodyPr/>
          <a:lstStyle/>
          <a:p>
            <a:r>
              <a:rPr lang="ko-KR" altLang="en-US" sz="3200" b="1" dirty="0">
                <a:latin typeface="Segoe UI Semibold" panose="020B0702040204020203" pitchFamily="34" charset="0"/>
                <a:ea typeface="Malgun Gothic" panose="020B0503020000020004" pitchFamily="34" charset="-127"/>
              </a:rPr>
              <a:t>용량의 제약에서 자유로움 </a:t>
            </a:r>
            <a:r>
              <a:rPr lang="en-US" altLang="ko-KR" sz="3200" b="1" dirty="0">
                <a:latin typeface="Segoe UI Semibold" panose="020B0702040204020203" pitchFamily="34" charset="0"/>
                <a:ea typeface="Malgun Gothic" panose="020B0503020000020004" pitchFamily="34" charset="-127"/>
              </a:rPr>
              <a:t>- </a:t>
            </a:r>
            <a:r>
              <a:rPr lang="ko-KR" altLang="en-US" sz="3200" b="1" dirty="0">
                <a:latin typeface="Segoe UI Semibold" panose="020B0702040204020203" pitchFamily="34" charset="0"/>
                <a:ea typeface="Malgun Gothic" panose="020B0503020000020004" pitchFamily="34" charset="-127"/>
              </a:rPr>
              <a:t>단 몇 분 안에 배포와 확장 가능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0C7657-762F-4C7C-9291-43138AD12B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412684"/>
            <a:ext cx="5029200" cy="923330"/>
          </a:xfrm>
        </p:spPr>
        <p:txBody>
          <a:bodyPr/>
          <a:lstStyle/>
          <a:p>
            <a:r>
              <a:rPr lang="en-US" altLang="ko-KR" dirty="0">
                <a:latin typeface="Segoe UI" panose="020B0502040204020203" pitchFamily="34" charset="0"/>
                <a:ea typeface="Malgun Gothic" panose="020B0503020000020004" pitchFamily="34" charset="-127"/>
              </a:rPr>
              <a:t>Azure Virtual Desktop</a:t>
            </a:r>
            <a:r>
              <a:rPr lang="ko-KR" altLang="en-US" dirty="0">
                <a:latin typeface="Segoe UI" panose="020B0502040204020203" pitchFamily="34" charset="0"/>
                <a:ea typeface="Malgun Gothic" panose="020B0503020000020004" pitchFamily="34" charset="-127"/>
              </a:rPr>
              <a:t>은 인프라의 배포 및 관리를 간소화하고 비즈니스 요구에 따라 빠르게 확장합니다</a:t>
            </a:r>
            <a:r>
              <a:rPr lang="en-US" altLang="ko-KR" dirty="0">
                <a:latin typeface="Segoe UI" panose="020B0502040204020203" pitchFamily="34" charset="0"/>
                <a:ea typeface="Malgun Gothic" panose="020B0503020000020004" pitchFamily="34" charset="-127"/>
              </a:rPr>
              <a:t>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9183D7A-BF92-49F2-8D39-3B8EDAB343A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73778" y="1395500"/>
            <a:ext cx="4828941" cy="307777"/>
          </a:xfrm>
        </p:spPr>
        <p:txBody>
          <a:bodyPr/>
          <a:lstStyle/>
          <a:p>
            <a:r>
              <a:rPr lang="en-US" altLang="ko-KR" dirty="0">
                <a:latin typeface="Segoe UI Semibold" panose="020B0702040204020203" pitchFamily="34" charset="0"/>
                <a:ea typeface="Malgun Gothic" panose="020B0503020000020004" pitchFamily="34" charset="-127"/>
              </a:rPr>
              <a:t>Azure Virtual Desktop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C568A70-0629-48C7-AA70-F0321DDB88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73778" y="1942068"/>
            <a:ext cx="4828942" cy="2431435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altLang="ko-KR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Microsoft</a:t>
            </a:r>
            <a:r>
              <a:rPr lang="ko-KR" altLang="en-US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와 </a:t>
            </a:r>
            <a:r>
              <a:rPr lang="en-US" altLang="ko-KR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Azure</a:t>
            </a:r>
            <a:r>
              <a:rPr lang="ko-KR" altLang="en-US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가 전체 </a:t>
            </a:r>
            <a:r>
              <a:rPr lang="en-US" altLang="ko-KR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VDI</a:t>
            </a:r>
            <a:r>
              <a:rPr lang="ko-KR" altLang="en-US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를 관리해주므로 항상 최신 상태를 유지합니다</a:t>
            </a:r>
            <a:r>
              <a:rPr lang="en-US" altLang="ko-KR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.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ko-KR" altLang="en-US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하드웨어 인벤토리 및 유지 관리의 필요성이 줄어들므로 </a:t>
            </a:r>
            <a:r>
              <a:rPr lang="en-US" altLang="ko-KR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IT </a:t>
            </a:r>
            <a:r>
              <a:rPr lang="ko-KR" altLang="en-US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팀이 사용자</a:t>
            </a:r>
            <a:r>
              <a:rPr lang="en-US" altLang="ko-KR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, </a:t>
            </a:r>
            <a:r>
              <a:rPr lang="ko-KR" altLang="en-US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앱 및 </a:t>
            </a:r>
            <a:r>
              <a:rPr lang="en-US" altLang="ko-KR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OS </a:t>
            </a:r>
            <a:r>
              <a:rPr lang="ko-KR" altLang="en-US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이미지에 집중할 수 있습니다</a:t>
            </a:r>
            <a:r>
              <a:rPr lang="en-US" altLang="ko-KR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.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ko-KR" altLang="en-US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사용자가 빠르게 작업을 시작할 수 있으며 비즈니스 요구에 따라 클라우드를 활용하여 즉시 확장할 수 있습니다</a:t>
            </a:r>
            <a:r>
              <a:rPr lang="en-US" altLang="ko-KR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.</a:t>
            </a:r>
          </a:p>
        </p:txBody>
      </p:sp>
      <p:sp>
        <p:nvSpPr>
          <p:cNvPr id="11" name="Slide Number Placeholder 9">
            <a:extLst>
              <a:ext uri="{FF2B5EF4-FFF2-40B4-BE49-F238E27FC236}">
                <a16:creationId xmlns:a16="http://schemas.microsoft.com/office/drawing/2014/main" id="{C5A103D3-25B8-4829-99FF-8D3F4830B7C5}"/>
              </a:ext>
            </a:extLst>
          </p:cNvPr>
          <p:cNvSpPr txBox="1">
            <a:spLocks/>
          </p:cNvSpPr>
          <p:nvPr/>
        </p:nvSpPr>
        <p:spPr>
          <a:xfrm>
            <a:off x="8859520" y="6144768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1D46B4-8AA6-4BE8-B386-148EFD5D8BE6}" type="slidenum">
              <a:rPr lang="en-US" altLang="ko-KR" sz="1200" b="1" smtClean="0"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Segoe UI" panose="020B0502040204020203" pitchFamily="34" charset="0"/>
                <a:ea typeface="Malgun Gothic" panose="020B0503020000020004" pitchFamily="34" charset="-127"/>
              </a:rPr>
              <a:pPr algn="r"/>
              <a:t>11</a:t>
            </a:fld>
            <a:endParaRPr lang="ko-KR" altLang="en-US" sz="1200" b="1" dirty="0">
              <a:gradFill>
                <a:gsLst>
                  <a:gs pos="83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Segoe UI" panose="020B0502040204020203" pitchFamily="34" charset="0"/>
              <a:ea typeface="Malgun Gothic" panose="020B0503020000020004" pitchFamily="34" charset="-127"/>
            </a:endParaRPr>
          </a:p>
        </p:txBody>
      </p:sp>
      <p:grpSp>
        <p:nvGrpSpPr>
          <p:cNvPr id="12" name="scale 1">
            <a:extLst>
              <a:ext uri="{FF2B5EF4-FFF2-40B4-BE49-F238E27FC236}">
                <a16:creationId xmlns:a16="http://schemas.microsoft.com/office/drawing/2014/main" id="{A7307269-6870-4CA0-941F-4A32E3E405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02235" y="1385764"/>
            <a:ext cx="665600" cy="663048"/>
            <a:chOff x="690617" y="3992880"/>
            <a:chExt cx="367168" cy="365760"/>
          </a:xfrm>
        </p:grpSpPr>
        <p:sp>
          <p:nvSpPr>
            <p:cNvPr id="13" name="Freeform 330">
              <a:extLst>
                <a:ext uri="{FF2B5EF4-FFF2-40B4-BE49-F238E27FC236}">
                  <a16:creationId xmlns:a16="http://schemas.microsoft.com/office/drawing/2014/main" id="{FA3B6786-AC6D-4B9E-8B82-8B7048A367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617" y="3992880"/>
              <a:ext cx="367168" cy="365760"/>
            </a:xfrm>
            <a:custGeom>
              <a:avLst/>
              <a:gdLst>
                <a:gd name="T0" fmla="*/ 233 w 261"/>
                <a:gd name="T1" fmla="*/ 27 h 260"/>
                <a:gd name="T2" fmla="*/ 233 w 261"/>
                <a:gd name="T3" fmla="*/ 233 h 260"/>
                <a:gd name="T4" fmla="*/ 27 w 261"/>
                <a:gd name="T5" fmla="*/ 233 h 260"/>
                <a:gd name="T6" fmla="*/ 27 w 261"/>
                <a:gd name="T7" fmla="*/ 27 h 260"/>
                <a:gd name="T8" fmla="*/ 233 w 261"/>
                <a:gd name="T9" fmla="*/ 27 h 260"/>
                <a:gd name="T10" fmla="*/ 261 w 261"/>
                <a:gd name="T11" fmla="*/ 0 h 260"/>
                <a:gd name="T12" fmla="*/ 0 w 261"/>
                <a:gd name="T13" fmla="*/ 0 h 260"/>
                <a:gd name="T14" fmla="*/ 0 w 261"/>
                <a:gd name="T15" fmla="*/ 260 h 260"/>
                <a:gd name="T16" fmla="*/ 261 w 261"/>
                <a:gd name="T17" fmla="*/ 260 h 260"/>
                <a:gd name="T18" fmla="*/ 261 w 261"/>
                <a:gd name="T19" fmla="*/ 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1" h="260">
                  <a:moveTo>
                    <a:pt x="233" y="27"/>
                  </a:moveTo>
                  <a:lnTo>
                    <a:pt x="233" y="233"/>
                  </a:lnTo>
                  <a:lnTo>
                    <a:pt x="27" y="233"/>
                  </a:lnTo>
                  <a:lnTo>
                    <a:pt x="27" y="27"/>
                  </a:lnTo>
                  <a:lnTo>
                    <a:pt x="233" y="27"/>
                  </a:lnTo>
                  <a:close/>
                  <a:moveTo>
                    <a:pt x="261" y="0"/>
                  </a:moveTo>
                  <a:lnTo>
                    <a:pt x="0" y="0"/>
                  </a:lnTo>
                  <a:lnTo>
                    <a:pt x="0" y="260"/>
                  </a:lnTo>
                  <a:lnTo>
                    <a:pt x="261" y="26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rgbClr val="0078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96386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67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</a:endParaRPr>
            </a:p>
          </p:txBody>
        </p:sp>
        <p:sp>
          <p:nvSpPr>
            <p:cNvPr id="14" name="Rectangle 331">
              <a:extLst>
                <a:ext uri="{FF2B5EF4-FFF2-40B4-BE49-F238E27FC236}">
                  <a16:creationId xmlns:a16="http://schemas.microsoft.com/office/drawing/2014/main" id="{E4C094ED-34DF-405A-BFF5-2F44225E7B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617" y="4185607"/>
              <a:ext cx="173033" cy="173033"/>
            </a:xfrm>
            <a:prstGeom prst="rect">
              <a:avLst/>
            </a:prstGeom>
            <a:solidFill>
              <a:srgbClr val="50E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96386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67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</a:endParaRPr>
            </a:p>
          </p:txBody>
        </p:sp>
        <p:sp>
          <p:nvSpPr>
            <p:cNvPr id="15" name="Freeform 332">
              <a:extLst>
                <a:ext uri="{FF2B5EF4-FFF2-40B4-BE49-F238E27FC236}">
                  <a16:creationId xmlns:a16="http://schemas.microsoft.com/office/drawing/2014/main" id="{4E0C3EE9-AA0B-4DB5-A0E2-C398484AA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2734" y="3992880"/>
              <a:ext cx="135050" cy="135050"/>
            </a:xfrm>
            <a:custGeom>
              <a:avLst/>
              <a:gdLst>
                <a:gd name="T0" fmla="*/ 0 w 96"/>
                <a:gd name="T1" fmla="*/ 0 h 96"/>
                <a:gd name="T2" fmla="*/ 0 w 96"/>
                <a:gd name="T3" fmla="*/ 27 h 96"/>
                <a:gd name="T4" fmla="*/ 68 w 96"/>
                <a:gd name="T5" fmla="*/ 27 h 96"/>
                <a:gd name="T6" fmla="*/ 68 w 96"/>
                <a:gd name="T7" fmla="*/ 96 h 96"/>
                <a:gd name="T8" fmla="*/ 96 w 96"/>
                <a:gd name="T9" fmla="*/ 96 h 96"/>
                <a:gd name="T10" fmla="*/ 96 w 96"/>
                <a:gd name="T11" fmla="*/ 0 h 96"/>
                <a:gd name="T12" fmla="*/ 0 w 96"/>
                <a:gd name="T13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96">
                  <a:moveTo>
                    <a:pt x="0" y="0"/>
                  </a:moveTo>
                  <a:lnTo>
                    <a:pt x="0" y="27"/>
                  </a:lnTo>
                  <a:lnTo>
                    <a:pt x="68" y="27"/>
                  </a:lnTo>
                  <a:lnTo>
                    <a:pt x="68" y="96"/>
                  </a:lnTo>
                  <a:lnTo>
                    <a:pt x="96" y="96"/>
                  </a:lnTo>
                  <a:lnTo>
                    <a:pt x="9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E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96386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67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91736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BA4B7-AE91-4072-BBD7-28A11AE35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987111"/>
            <a:ext cx="5029200" cy="553998"/>
          </a:xfrm>
        </p:spPr>
        <p:txBody>
          <a:bodyPr/>
          <a:lstStyle/>
          <a:p>
            <a:r>
              <a:rPr lang="ko-KR" altLang="en-US" b="1" dirty="0">
                <a:latin typeface="Segoe UI Semibold" panose="020B0702040204020203" pitchFamily="34" charset="0"/>
                <a:ea typeface="Malgun Gothic" panose="020B0503020000020004" pitchFamily="34" charset="-127"/>
              </a:rPr>
              <a:t>비용 절감 및 현대화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2873F6-1F38-4FA5-972A-3243557E083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3904894"/>
            <a:ext cx="5120640" cy="984885"/>
          </a:xfrm>
        </p:spPr>
        <p:txBody>
          <a:bodyPr/>
          <a:lstStyle/>
          <a:p>
            <a:r>
              <a:rPr lang="en-US" altLang="ko-KR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Azure Virtual Desktop</a:t>
            </a:r>
            <a:r>
              <a:rPr lang="ko-KR" altLang="en-US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을 통해 기존 라이선스를 활용하고</a:t>
            </a:r>
            <a:r>
              <a:rPr lang="en-US" altLang="ko-KR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, </a:t>
            </a:r>
            <a:r>
              <a:rPr lang="ko-KR" altLang="en-US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사용한 것에 대해서만 비용을 지불하는 클라우드 기반 </a:t>
            </a:r>
            <a:r>
              <a:rPr lang="en-US" altLang="ko-KR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VDI</a:t>
            </a:r>
            <a:r>
              <a:rPr lang="ko-KR" altLang="en-US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를 활용하며</a:t>
            </a:r>
            <a:r>
              <a:rPr lang="en-US" altLang="ko-KR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, </a:t>
            </a:r>
            <a:r>
              <a:rPr lang="ko-KR" altLang="en-US" sz="1600" dirty="0" err="1">
                <a:latin typeface="Segoe UI" panose="020B0502040204020203" pitchFamily="34" charset="0"/>
                <a:ea typeface="Malgun Gothic" panose="020B0503020000020004" pitchFamily="34" charset="-127"/>
              </a:rPr>
              <a:t>툴킷에</a:t>
            </a:r>
            <a:r>
              <a:rPr lang="ko-KR" altLang="en-US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 이미 있는 제품을 활용하여 인프라를 </a:t>
            </a:r>
            <a:r>
              <a:rPr lang="ko-KR" altLang="en-US" sz="1600" dirty="0" err="1">
                <a:latin typeface="Segoe UI" panose="020B0502040204020203" pitchFamily="34" charset="0"/>
                <a:ea typeface="Malgun Gothic" panose="020B0503020000020004" pitchFamily="34" charset="-127"/>
              </a:rPr>
              <a:t>현대화하므로</a:t>
            </a:r>
            <a:r>
              <a:rPr lang="ko-KR" altLang="en-US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 비용을 절감할 수 있습니다</a:t>
            </a:r>
            <a:r>
              <a:rPr lang="en-US" altLang="ko-KR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.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BFB138DC-462D-4401-9D96-2FA708ADEDAA}"/>
              </a:ext>
            </a:extLst>
          </p:cNvPr>
          <p:cNvSpPr txBox="1">
            <a:spLocks/>
          </p:cNvSpPr>
          <p:nvPr/>
        </p:nvSpPr>
        <p:spPr>
          <a:xfrm>
            <a:off x="6773778" y="1635344"/>
            <a:ext cx="4828941" cy="3077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+mj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>
                <a:latin typeface="Segoe UI Semibold" panose="020B0702040204020203" pitchFamily="34" charset="0"/>
                <a:ea typeface="Malgun Gothic" panose="020B0503020000020004" pitchFamily="34" charset="-127"/>
              </a:rPr>
              <a:t>Azure Virtual Desktop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E3925B3-C592-48AF-954E-888264EFF4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73778" y="2181912"/>
            <a:ext cx="4828942" cy="3154710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ko-KR" altLang="en-US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기존 </a:t>
            </a:r>
            <a:r>
              <a:rPr lang="en-US" altLang="ko-KR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Windows </a:t>
            </a:r>
            <a:r>
              <a:rPr lang="ko-KR" altLang="en-US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및 </a:t>
            </a:r>
            <a:r>
              <a:rPr lang="en-US" altLang="ko-KR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Microsoft 365 </a:t>
            </a:r>
            <a:r>
              <a:rPr lang="ko-KR" altLang="en-US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적격* 라이선스를 통해 액세스할 수 있는 무료 서비스입니다</a:t>
            </a:r>
            <a:r>
              <a:rPr lang="en-US" altLang="ko-KR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. 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ko-KR" altLang="en-US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선행 비용이나 해지 수수료 없이 분 단위로 소비에 따른 가격책정 모델을 제공합니다</a:t>
            </a:r>
            <a:r>
              <a:rPr lang="en-US" altLang="ko-KR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.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ko-KR" altLang="en-US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보다 많은 사용자를 추가하고 </a:t>
            </a:r>
            <a:r>
              <a:rPr lang="en-US" altLang="ko-KR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VM(Virtual Machines)</a:t>
            </a:r>
            <a:r>
              <a:rPr lang="ko-KR" altLang="en-US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의 사용률을 높일 수 있도록 </a:t>
            </a:r>
            <a:r>
              <a:rPr lang="en-US" altLang="ko-KR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Windows 10 </a:t>
            </a:r>
            <a:r>
              <a:rPr lang="ko-KR" altLang="en-US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멀티 세션을 제공하는 유일한 솔루션입니다</a:t>
            </a:r>
            <a:r>
              <a:rPr lang="en-US" altLang="ko-KR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.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ko-KR" altLang="en-US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이미 알고 있는 제품과 도구를 활용하여 원격 데스크톱 서비스</a:t>
            </a:r>
            <a:r>
              <a:rPr lang="en-US" altLang="ko-KR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, Citrix </a:t>
            </a:r>
            <a:r>
              <a:rPr lang="ko-KR" altLang="en-US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및 </a:t>
            </a:r>
            <a:r>
              <a:rPr lang="en-US" altLang="ko-KR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VMWare </a:t>
            </a:r>
            <a:r>
              <a:rPr lang="ko-KR" altLang="en-US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가상 데스크톱 인프라를 쉽게 현대화할 수 있습니다</a:t>
            </a:r>
            <a:r>
              <a:rPr lang="en-US" altLang="ko-KR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.</a:t>
            </a:r>
          </a:p>
        </p:txBody>
      </p:sp>
      <p:grpSp>
        <p:nvGrpSpPr>
          <p:cNvPr id="9" name="flexible pricing">
            <a:extLst>
              <a:ext uri="{FF2B5EF4-FFF2-40B4-BE49-F238E27FC236}">
                <a16:creationId xmlns:a16="http://schemas.microsoft.com/office/drawing/2014/main" id="{29B0FC93-5D3C-4DFC-AEE0-8B87E755F6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68141" y="1350394"/>
            <a:ext cx="733789" cy="733789"/>
            <a:chOff x="2794" y="763"/>
            <a:chExt cx="280" cy="280"/>
          </a:xfrm>
        </p:grpSpPr>
        <p:sp>
          <p:nvSpPr>
            <p:cNvPr id="10" name="AutoShape 31">
              <a:extLst>
                <a:ext uri="{FF2B5EF4-FFF2-40B4-BE49-F238E27FC236}">
                  <a16:creationId xmlns:a16="http://schemas.microsoft.com/office/drawing/2014/main" id="{2732D149-518E-4EED-94F7-1AA641DB73A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794" y="763"/>
              <a:ext cx="280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</a:endParaRPr>
            </a:p>
          </p:txBody>
        </p:sp>
        <p:sp>
          <p:nvSpPr>
            <p:cNvPr id="11" name="Rectangle 33">
              <a:extLst>
                <a:ext uri="{FF2B5EF4-FFF2-40B4-BE49-F238E27FC236}">
                  <a16:creationId xmlns:a16="http://schemas.microsoft.com/office/drawing/2014/main" id="{27B08D52-9F3A-4D2D-8752-677158AEC6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4" y="837"/>
              <a:ext cx="59" cy="132"/>
            </a:xfrm>
            <a:prstGeom prst="rect">
              <a:avLst/>
            </a:prstGeom>
            <a:solidFill>
              <a:srgbClr val="0078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</a:endParaRPr>
            </a:p>
          </p:txBody>
        </p:sp>
        <p:sp>
          <p:nvSpPr>
            <p:cNvPr id="12" name="Rectangle 34">
              <a:extLst>
                <a:ext uri="{FF2B5EF4-FFF2-40B4-BE49-F238E27FC236}">
                  <a16:creationId xmlns:a16="http://schemas.microsoft.com/office/drawing/2014/main" id="{CC0E051C-77E6-4AC2-ADAE-128B9EFDD2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8" y="793"/>
              <a:ext cx="59" cy="176"/>
            </a:xfrm>
            <a:prstGeom prst="rect">
              <a:avLst/>
            </a:prstGeom>
            <a:solidFill>
              <a:srgbClr val="0078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</a:endParaRPr>
            </a:p>
          </p:txBody>
        </p:sp>
        <p:sp>
          <p:nvSpPr>
            <p:cNvPr id="13" name="Freeform 35">
              <a:extLst>
                <a:ext uri="{FF2B5EF4-FFF2-40B4-BE49-F238E27FC236}">
                  <a16:creationId xmlns:a16="http://schemas.microsoft.com/office/drawing/2014/main" id="{0B9F3BA2-09D4-42B3-8E7C-DCB6DBA69C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1" y="763"/>
              <a:ext cx="59" cy="206"/>
            </a:xfrm>
            <a:custGeom>
              <a:avLst/>
              <a:gdLst>
                <a:gd name="T0" fmla="*/ 59 w 59"/>
                <a:gd name="T1" fmla="*/ 0 h 206"/>
                <a:gd name="T2" fmla="*/ 0 w 59"/>
                <a:gd name="T3" fmla="*/ 0 h 206"/>
                <a:gd name="T4" fmla="*/ 0 w 59"/>
                <a:gd name="T5" fmla="*/ 206 h 206"/>
                <a:gd name="T6" fmla="*/ 59 w 59"/>
                <a:gd name="T7" fmla="*/ 206 h 206"/>
                <a:gd name="T8" fmla="*/ 59 w 59"/>
                <a:gd name="T9" fmla="*/ 0 h 206"/>
                <a:gd name="T10" fmla="*/ 59 w 59"/>
                <a:gd name="T11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206">
                  <a:moveTo>
                    <a:pt x="59" y="0"/>
                  </a:moveTo>
                  <a:lnTo>
                    <a:pt x="0" y="0"/>
                  </a:lnTo>
                  <a:lnTo>
                    <a:pt x="0" y="206"/>
                  </a:lnTo>
                  <a:lnTo>
                    <a:pt x="59" y="206"/>
                  </a:lnTo>
                  <a:lnTo>
                    <a:pt x="59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078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</a:endParaRPr>
            </a:p>
          </p:txBody>
        </p:sp>
        <p:sp>
          <p:nvSpPr>
            <p:cNvPr id="14" name="Freeform 36">
              <a:extLst>
                <a:ext uri="{FF2B5EF4-FFF2-40B4-BE49-F238E27FC236}">
                  <a16:creationId xmlns:a16="http://schemas.microsoft.com/office/drawing/2014/main" id="{7DCF4963-43B5-40B8-B5EC-B69DD2B89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5" y="910"/>
              <a:ext cx="59" cy="59"/>
            </a:xfrm>
            <a:custGeom>
              <a:avLst/>
              <a:gdLst>
                <a:gd name="T0" fmla="*/ 59 w 59"/>
                <a:gd name="T1" fmla="*/ 0 h 59"/>
                <a:gd name="T2" fmla="*/ 0 w 59"/>
                <a:gd name="T3" fmla="*/ 0 h 59"/>
                <a:gd name="T4" fmla="*/ 0 w 59"/>
                <a:gd name="T5" fmla="*/ 59 h 59"/>
                <a:gd name="T6" fmla="*/ 59 w 59"/>
                <a:gd name="T7" fmla="*/ 59 h 59"/>
                <a:gd name="T8" fmla="*/ 59 w 59"/>
                <a:gd name="T9" fmla="*/ 0 h 59"/>
                <a:gd name="T10" fmla="*/ 59 w 59"/>
                <a:gd name="T1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59">
                  <a:moveTo>
                    <a:pt x="59" y="0"/>
                  </a:moveTo>
                  <a:lnTo>
                    <a:pt x="0" y="0"/>
                  </a:lnTo>
                  <a:lnTo>
                    <a:pt x="0" y="59"/>
                  </a:lnTo>
                  <a:lnTo>
                    <a:pt x="59" y="59"/>
                  </a:lnTo>
                  <a:lnTo>
                    <a:pt x="59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078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</a:endParaRPr>
            </a:p>
          </p:txBody>
        </p:sp>
        <p:sp>
          <p:nvSpPr>
            <p:cNvPr id="15" name="Freeform 37">
              <a:extLst>
                <a:ext uri="{FF2B5EF4-FFF2-40B4-BE49-F238E27FC236}">
                  <a16:creationId xmlns:a16="http://schemas.microsoft.com/office/drawing/2014/main" id="{88AF1F61-6C2A-4BD3-B592-EA72C7FB3B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0" y="984"/>
              <a:ext cx="234" cy="15"/>
            </a:xfrm>
            <a:custGeom>
              <a:avLst/>
              <a:gdLst>
                <a:gd name="T0" fmla="*/ 234 w 234"/>
                <a:gd name="T1" fmla="*/ 0 h 15"/>
                <a:gd name="T2" fmla="*/ 0 w 234"/>
                <a:gd name="T3" fmla="*/ 0 h 15"/>
                <a:gd name="T4" fmla="*/ 0 w 234"/>
                <a:gd name="T5" fmla="*/ 15 h 15"/>
                <a:gd name="T6" fmla="*/ 234 w 234"/>
                <a:gd name="T7" fmla="*/ 15 h 15"/>
                <a:gd name="T8" fmla="*/ 234 w 234"/>
                <a:gd name="T9" fmla="*/ 0 h 15"/>
                <a:gd name="T10" fmla="*/ 234 w 234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4" h="15">
                  <a:moveTo>
                    <a:pt x="234" y="0"/>
                  </a:moveTo>
                  <a:lnTo>
                    <a:pt x="0" y="0"/>
                  </a:lnTo>
                  <a:lnTo>
                    <a:pt x="0" y="15"/>
                  </a:lnTo>
                  <a:lnTo>
                    <a:pt x="234" y="15"/>
                  </a:lnTo>
                  <a:lnTo>
                    <a:pt x="234" y="0"/>
                  </a:lnTo>
                  <a:lnTo>
                    <a:pt x="234" y="0"/>
                  </a:lnTo>
                  <a:close/>
                </a:path>
              </a:pathLst>
            </a:custGeom>
            <a:solidFill>
              <a:srgbClr val="007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</a:endParaRPr>
            </a:p>
          </p:txBody>
        </p:sp>
        <p:sp>
          <p:nvSpPr>
            <p:cNvPr id="16" name="Oval 38">
              <a:extLst>
                <a:ext uri="{FF2B5EF4-FFF2-40B4-BE49-F238E27FC236}">
                  <a16:creationId xmlns:a16="http://schemas.microsoft.com/office/drawing/2014/main" id="{12102392-2A86-45C6-8F34-73C2C85AC8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5" y="911"/>
              <a:ext cx="132" cy="132"/>
            </a:xfrm>
            <a:prstGeom prst="ellipse">
              <a:avLst/>
            </a:prstGeom>
            <a:solidFill>
              <a:srgbClr val="50E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</a:endParaRPr>
            </a:p>
          </p:txBody>
        </p:sp>
        <p:sp>
          <p:nvSpPr>
            <p:cNvPr id="17" name="Freeform 39">
              <a:extLst>
                <a:ext uri="{FF2B5EF4-FFF2-40B4-BE49-F238E27FC236}">
                  <a16:creationId xmlns:a16="http://schemas.microsoft.com/office/drawing/2014/main" id="{53B9A0CC-84E0-4233-8725-3B9E1E69B8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40" y="935"/>
              <a:ext cx="42" cy="80"/>
            </a:xfrm>
            <a:custGeom>
              <a:avLst/>
              <a:gdLst>
                <a:gd name="T0" fmla="*/ 52 w 57"/>
                <a:gd name="T1" fmla="*/ 59 h 110"/>
                <a:gd name="T2" fmla="*/ 33 w 57"/>
                <a:gd name="T3" fmla="*/ 48 h 110"/>
                <a:gd name="T4" fmla="*/ 33 w 57"/>
                <a:gd name="T5" fmla="*/ 25 h 110"/>
                <a:gd name="T6" fmla="*/ 52 w 57"/>
                <a:gd name="T7" fmla="*/ 32 h 110"/>
                <a:gd name="T8" fmla="*/ 52 w 57"/>
                <a:gd name="T9" fmla="*/ 16 h 110"/>
                <a:gd name="T10" fmla="*/ 33 w 57"/>
                <a:gd name="T11" fmla="*/ 11 h 110"/>
                <a:gd name="T12" fmla="*/ 33 w 57"/>
                <a:gd name="T13" fmla="*/ 0 h 110"/>
                <a:gd name="T14" fmla="*/ 24 w 57"/>
                <a:gd name="T15" fmla="*/ 0 h 110"/>
                <a:gd name="T16" fmla="*/ 24 w 57"/>
                <a:gd name="T17" fmla="*/ 12 h 110"/>
                <a:gd name="T18" fmla="*/ 7 w 57"/>
                <a:gd name="T19" fmla="*/ 19 h 110"/>
                <a:gd name="T20" fmla="*/ 0 w 57"/>
                <a:gd name="T21" fmla="*/ 35 h 110"/>
                <a:gd name="T22" fmla="*/ 6 w 57"/>
                <a:gd name="T23" fmla="*/ 51 h 110"/>
                <a:gd name="T24" fmla="*/ 24 w 57"/>
                <a:gd name="T25" fmla="*/ 61 h 110"/>
                <a:gd name="T26" fmla="*/ 24 w 57"/>
                <a:gd name="T27" fmla="*/ 83 h 110"/>
                <a:gd name="T28" fmla="*/ 12 w 57"/>
                <a:gd name="T29" fmla="*/ 80 h 110"/>
                <a:gd name="T30" fmla="*/ 1 w 57"/>
                <a:gd name="T31" fmla="*/ 75 h 110"/>
                <a:gd name="T32" fmla="*/ 1 w 57"/>
                <a:gd name="T33" fmla="*/ 91 h 110"/>
                <a:gd name="T34" fmla="*/ 24 w 57"/>
                <a:gd name="T35" fmla="*/ 97 h 110"/>
                <a:gd name="T36" fmla="*/ 24 w 57"/>
                <a:gd name="T37" fmla="*/ 110 h 110"/>
                <a:gd name="T38" fmla="*/ 33 w 57"/>
                <a:gd name="T39" fmla="*/ 110 h 110"/>
                <a:gd name="T40" fmla="*/ 33 w 57"/>
                <a:gd name="T41" fmla="*/ 97 h 110"/>
                <a:gd name="T42" fmla="*/ 51 w 57"/>
                <a:gd name="T43" fmla="*/ 89 h 110"/>
                <a:gd name="T44" fmla="*/ 57 w 57"/>
                <a:gd name="T45" fmla="*/ 73 h 110"/>
                <a:gd name="T46" fmla="*/ 52 w 57"/>
                <a:gd name="T47" fmla="*/ 59 h 110"/>
                <a:gd name="T48" fmla="*/ 24 w 57"/>
                <a:gd name="T49" fmla="*/ 44 h 110"/>
                <a:gd name="T50" fmla="*/ 16 w 57"/>
                <a:gd name="T51" fmla="*/ 34 h 110"/>
                <a:gd name="T52" fmla="*/ 24 w 57"/>
                <a:gd name="T53" fmla="*/ 25 h 110"/>
                <a:gd name="T54" fmla="*/ 24 w 57"/>
                <a:gd name="T55" fmla="*/ 44 h 110"/>
                <a:gd name="T56" fmla="*/ 33 w 57"/>
                <a:gd name="T57" fmla="*/ 83 h 110"/>
                <a:gd name="T58" fmla="*/ 33 w 57"/>
                <a:gd name="T59" fmla="*/ 65 h 110"/>
                <a:gd name="T60" fmla="*/ 41 w 57"/>
                <a:gd name="T61" fmla="*/ 74 h 110"/>
                <a:gd name="T62" fmla="*/ 33 w 57"/>
                <a:gd name="T63" fmla="*/ 83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7" h="110">
                  <a:moveTo>
                    <a:pt x="52" y="59"/>
                  </a:moveTo>
                  <a:cubicBezTo>
                    <a:pt x="48" y="55"/>
                    <a:pt x="42" y="51"/>
                    <a:pt x="33" y="48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40" y="26"/>
                    <a:pt x="46" y="28"/>
                    <a:pt x="52" y="32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48" y="13"/>
                    <a:pt x="41" y="12"/>
                    <a:pt x="33" y="11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17" y="12"/>
                    <a:pt x="11" y="15"/>
                    <a:pt x="7" y="19"/>
                  </a:cubicBezTo>
                  <a:cubicBezTo>
                    <a:pt x="2" y="24"/>
                    <a:pt x="0" y="29"/>
                    <a:pt x="0" y="35"/>
                  </a:cubicBezTo>
                  <a:cubicBezTo>
                    <a:pt x="0" y="42"/>
                    <a:pt x="2" y="47"/>
                    <a:pt x="6" y="51"/>
                  </a:cubicBezTo>
                  <a:cubicBezTo>
                    <a:pt x="9" y="54"/>
                    <a:pt x="15" y="58"/>
                    <a:pt x="24" y="61"/>
                  </a:cubicBezTo>
                  <a:cubicBezTo>
                    <a:pt x="24" y="83"/>
                    <a:pt x="24" y="83"/>
                    <a:pt x="24" y="83"/>
                  </a:cubicBezTo>
                  <a:cubicBezTo>
                    <a:pt x="21" y="83"/>
                    <a:pt x="16" y="82"/>
                    <a:pt x="12" y="80"/>
                  </a:cubicBezTo>
                  <a:cubicBezTo>
                    <a:pt x="7" y="78"/>
                    <a:pt x="4" y="77"/>
                    <a:pt x="1" y="75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8" y="95"/>
                    <a:pt x="16" y="97"/>
                    <a:pt x="24" y="97"/>
                  </a:cubicBezTo>
                  <a:cubicBezTo>
                    <a:pt x="24" y="110"/>
                    <a:pt x="24" y="110"/>
                    <a:pt x="24" y="110"/>
                  </a:cubicBezTo>
                  <a:cubicBezTo>
                    <a:pt x="33" y="110"/>
                    <a:pt x="33" y="110"/>
                    <a:pt x="33" y="110"/>
                  </a:cubicBezTo>
                  <a:cubicBezTo>
                    <a:pt x="33" y="97"/>
                    <a:pt x="33" y="97"/>
                    <a:pt x="33" y="97"/>
                  </a:cubicBezTo>
                  <a:cubicBezTo>
                    <a:pt x="41" y="96"/>
                    <a:pt x="47" y="93"/>
                    <a:pt x="51" y="89"/>
                  </a:cubicBezTo>
                  <a:cubicBezTo>
                    <a:pt x="55" y="85"/>
                    <a:pt x="57" y="80"/>
                    <a:pt x="57" y="73"/>
                  </a:cubicBezTo>
                  <a:cubicBezTo>
                    <a:pt x="57" y="67"/>
                    <a:pt x="56" y="63"/>
                    <a:pt x="52" y="59"/>
                  </a:cubicBezTo>
                  <a:close/>
                  <a:moveTo>
                    <a:pt x="24" y="44"/>
                  </a:moveTo>
                  <a:cubicBezTo>
                    <a:pt x="19" y="42"/>
                    <a:pt x="16" y="38"/>
                    <a:pt x="16" y="34"/>
                  </a:cubicBezTo>
                  <a:cubicBezTo>
                    <a:pt x="16" y="29"/>
                    <a:pt x="19" y="26"/>
                    <a:pt x="24" y="25"/>
                  </a:cubicBezTo>
                  <a:lnTo>
                    <a:pt x="24" y="44"/>
                  </a:lnTo>
                  <a:close/>
                  <a:moveTo>
                    <a:pt x="33" y="83"/>
                  </a:moveTo>
                  <a:cubicBezTo>
                    <a:pt x="33" y="65"/>
                    <a:pt x="33" y="65"/>
                    <a:pt x="33" y="65"/>
                  </a:cubicBezTo>
                  <a:cubicBezTo>
                    <a:pt x="39" y="67"/>
                    <a:pt x="41" y="70"/>
                    <a:pt x="41" y="74"/>
                  </a:cubicBezTo>
                  <a:cubicBezTo>
                    <a:pt x="41" y="79"/>
                    <a:pt x="39" y="82"/>
                    <a:pt x="33" y="83"/>
                  </a:cubicBezTo>
                  <a:close/>
                </a:path>
              </a:pathLst>
            </a:custGeom>
            <a:solidFill>
              <a:srgbClr val="0078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</a:endParaRPr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3394D876-8EE2-4E3D-AF33-057523ED328B}"/>
              </a:ext>
            </a:extLst>
          </p:cNvPr>
          <p:cNvSpPr txBox="1">
            <a:spLocks/>
          </p:cNvSpPr>
          <p:nvPr/>
        </p:nvSpPr>
        <p:spPr>
          <a:xfrm>
            <a:off x="584200" y="5897081"/>
            <a:ext cx="5429325" cy="295466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50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latin typeface="+mj-lt"/>
                <a:ea typeface="+mj-ea"/>
                <a:cs typeface="Segoe UI" panose="020B0502040204020203" pitchFamily="34" charset="0"/>
              </a:defRPr>
            </a:lvl1pPr>
          </a:lstStyle>
          <a:p>
            <a:pPr marL="182880" indent="-457200">
              <a:lnSpc>
                <a:spcPct val="150000"/>
              </a:lnSpc>
            </a:pPr>
            <a:r>
              <a:rPr lang="ko-KR" altLang="en-US" sz="800" spc="0"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Segoe UI" panose="020B0502040204020203" pitchFamily="34" charset="0"/>
                <a:ea typeface="Malgun Gothic" panose="020B0503020000020004" pitchFamily="34" charset="-127"/>
              </a:rPr>
              <a:t>* </a:t>
            </a:r>
            <a:r>
              <a:rPr lang="en-US" altLang="ko-KR" sz="800" spc="0"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Segoe UI" panose="020B0502040204020203" pitchFamily="34" charset="0"/>
                <a:ea typeface="Malgun Gothic" panose="020B0503020000020004" pitchFamily="34" charset="-127"/>
              </a:rPr>
              <a:t>Azure Virtual Desktop </a:t>
            </a:r>
            <a:r>
              <a:rPr lang="ko-KR" altLang="en-US" sz="800" spc="0"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Segoe UI" panose="020B0502040204020203" pitchFamily="34" charset="0"/>
                <a:ea typeface="Malgun Gothic" panose="020B0503020000020004" pitchFamily="34" charset="-127"/>
              </a:rPr>
              <a:t>가격 정보에 대한 자세한 내용은 </a:t>
            </a:r>
            <a:r>
              <a:rPr lang="en-US" altLang="ko-KR" sz="800" spc="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Segoe UI" panose="020B0502040204020203" pitchFamily="34" charset="0"/>
                <a:ea typeface="Malgun Gothic" panose="020B0503020000020004" pitchFamily="34" charset="-12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https://azure.microsoft.com/pricing/details/virtual-desktop/</a:t>
            </a:r>
            <a:endParaRPr lang="ko-KR" altLang="en-US" sz="800" spc="0">
              <a:gradFill>
                <a:gsLst>
                  <a:gs pos="83000">
                    <a:schemeClr val="accent1"/>
                  </a:gs>
                  <a:gs pos="100000">
                    <a:schemeClr val="accent1"/>
                  </a:gs>
                </a:gsLst>
                <a:lin ang="5400000" scaled="1"/>
              </a:gradFill>
              <a:latin typeface="Segoe UI" panose="020B0502040204020203" pitchFamily="34" charset="0"/>
              <a:ea typeface="Malgun Gothic" panose="020B0503020000020004" pitchFamily="34" charset="-127"/>
            </a:endParaRPr>
          </a:p>
          <a:p>
            <a:r>
              <a:rPr lang="ko-KR" altLang="en-US" sz="800" spc="0"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Segoe UI" panose="020B0502040204020203" pitchFamily="34" charset="0"/>
                <a:ea typeface="Malgun Gothic" panose="020B0503020000020004" pitchFamily="34" charset="-127"/>
              </a:rPr>
              <a:t>에서 확인하세요</a:t>
            </a:r>
            <a:r>
              <a:rPr lang="en-US" altLang="ko-KR" sz="800" spc="0"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Segoe UI" panose="020B0502040204020203" pitchFamily="34" charset="0"/>
                <a:ea typeface="Malgun Gothic" panose="020B0503020000020004" pitchFamily="34" charset="-127"/>
              </a:rPr>
              <a:t>.</a:t>
            </a:r>
            <a:endParaRPr lang="ko-KR" altLang="en-US" sz="800" spc="0" dirty="0">
              <a:gradFill>
                <a:gsLst>
                  <a:gs pos="83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Segoe UI" panose="020B0502040204020203" pitchFamily="34" charset="0"/>
              <a:ea typeface="Malgun Gothic" panose="020B0503020000020004" pitchFamily="34" charset="-127"/>
            </a:endParaRPr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67E93414-5832-4874-94DF-CD8D9C22C2FF}"/>
              </a:ext>
            </a:extLst>
          </p:cNvPr>
          <p:cNvSpPr txBox="1">
            <a:spLocks/>
          </p:cNvSpPr>
          <p:nvPr/>
        </p:nvSpPr>
        <p:spPr>
          <a:xfrm>
            <a:off x="8859520" y="6144768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1D46B4-8AA6-4BE8-B386-148EFD5D8BE6}" type="slidenum">
              <a:rPr lang="en-US" altLang="ko-KR" sz="1200" b="1" smtClean="0"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Segoe UI" panose="020B0502040204020203" pitchFamily="34" charset="0"/>
                <a:ea typeface="Malgun Gothic" panose="020B0503020000020004" pitchFamily="34" charset="-127"/>
              </a:rPr>
              <a:pPr algn="r"/>
              <a:t>12</a:t>
            </a:fld>
            <a:endParaRPr lang="ko-KR" altLang="en-US" sz="1200" b="1" dirty="0">
              <a:gradFill>
                <a:gsLst>
                  <a:gs pos="83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Segoe UI" panose="020B0502040204020203" pitchFamily="34" charset="0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638278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68EB9D6-0380-4EB8-B4C5-FFABB1A75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7585581" cy="1107996"/>
          </a:xfrm>
        </p:spPr>
        <p:txBody>
          <a:bodyPr/>
          <a:lstStyle/>
          <a:p>
            <a:r>
              <a:rPr lang="en-US" altLang="ko-KR" b="1" dirty="0">
                <a:latin typeface="Segoe UI Semibold" panose="020B0702040204020203" pitchFamily="34" charset="0"/>
                <a:ea typeface="Malgun Gothic" panose="020B0503020000020004" pitchFamily="34" charset="-127"/>
              </a:rPr>
              <a:t>Azure Virtual Desktop</a:t>
            </a:r>
            <a:r>
              <a:rPr lang="ko-KR" altLang="en-US" b="1" dirty="0">
                <a:latin typeface="Segoe UI Semibold" panose="020B0702040204020203" pitchFamily="34" charset="0"/>
                <a:ea typeface="Malgun Gothic" panose="020B0503020000020004" pitchFamily="34" charset="-127"/>
              </a:rPr>
              <a:t>은 총 소유 비용을 절감할 수 있도록 도와줍니다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6B1D6E-A223-4E71-AE91-AA87CDFB85A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733186"/>
            <a:ext cx="11018520" cy="369332"/>
          </a:xfrm>
        </p:spPr>
        <p:txBody>
          <a:bodyPr/>
          <a:lstStyle/>
          <a:p>
            <a:r>
              <a:rPr lang="en-US" altLang="ko-KR" b="1" dirty="0">
                <a:latin typeface="Segoe UI Semibold" panose="020B0702040204020203" pitchFamily="34" charset="0"/>
                <a:ea typeface="Malgun Gothic" panose="020B0503020000020004" pitchFamily="34" charset="-127"/>
                <a:cs typeface="Segoe UI"/>
              </a:rPr>
              <a:t>Total Economic Impact Report™</a:t>
            </a:r>
            <a:r>
              <a:rPr lang="ko-KR" altLang="en-US" b="1" dirty="0">
                <a:latin typeface="Segoe UI Semibold" panose="020B0702040204020203" pitchFamily="34" charset="0"/>
                <a:ea typeface="Malgun Gothic" panose="020B0503020000020004" pitchFamily="34" charset="-127"/>
                <a:cs typeface="Segoe UI"/>
              </a:rPr>
              <a:t>의 주요 결과 </a:t>
            </a:r>
            <a:r>
              <a:rPr lang="en-US" altLang="ko-KR" b="1" baseline="30000" dirty="0">
                <a:latin typeface="Segoe UI Semibold" panose="020B0702040204020203" pitchFamily="34" charset="0"/>
                <a:ea typeface="Malgun Gothic" panose="020B0503020000020004" pitchFamily="34" charset="-127"/>
                <a:cs typeface="Segoe UI"/>
              </a:rPr>
              <a:t>1</a:t>
            </a:r>
            <a:endParaRPr lang="ko-KR" altLang="en-US" b="1" dirty="0">
              <a:latin typeface="Segoe UI Semibold" panose="020B0702040204020203" pitchFamily="34" charset="0"/>
              <a:ea typeface="Malgun Gothic" panose="020B0503020000020004" pitchFamily="34" charset="-127"/>
              <a:cs typeface="Segoe U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FE5BDB-2E0B-4512-9FA3-B44B4054DF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88263" y="2518469"/>
            <a:ext cx="3200400" cy="3181605"/>
          </a:xfrm>
          <a:prstGeom prst="rect">
            <a:avLst/>
          </a:prstGeom>
          <a:solidFill>
            <a:schemeClr val="tx2">
              <a:lumMod val="10000"/>
            </a:schemeClr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Malgun Gothic" panose="020B0503020000020004" pitchFamily="34" charset="-127"/>
              <a:ea typeface="Malgun Gothic" panose="020B0503020000020004" pitchFamily="34" charset="-127"/>
              <a:cs typeface="Segoe UI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6CEC0E-1D52-48E5-BE17-0BD20EC1A1D8}"/>
              </a:ext>
            </a:extLst>
          </p:cNvPr>
          <p:cNvSpPr/>
          <p:nvPr/>
        </p:nvSpPr>
        <p:spPr bwMode="auto">
          <a:xfrm>
            <a:off x="787438" y="3122392"/>
            <a:ext cx="2802050" cy="1846659"/>
          </a:xfrm>
          <a:prstGeom prst="rect">
            <a:avLst/>
          </a:prstGeom>
          <a:noFill/>
          <a:ln w="1079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 panose="020B0702040204020203" pitchFamily="34" charset="0"/>
                <a:ea typeface="Malgun Gothic" panose="020B0503020000020004" pitchFamily="34" charset="-127"/>
                <a:cs typeface="Segoe UI" pitchFamily="34" charset="0"/>
              </a:rPr>
              <a:t>210</a:t>
            </a:r>
            <a:r>
              <a:rPr kumimoji="0" lang="en-US" altLang="ko-KR" sz="4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 panose="020B0702040204020203" pitchFamily="34" charset="0"/>
                <a:ea typeface="Malgun Gothic" panose="020B0503020000020004" pitchFamily="34" charset="-127"/>
                <a:cs typeface="Segoe UI" pitchFamily="34" charset="0"/>
              </a:rPr>
              <a:t>%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  <a:cs typeface="Segoe UI" pitchFamily="34" charset="0"/>
              </a:rPr>
              <a:t>단 </a:t>
            </a:r>
            <a:r>
              <a:rPr kumimoji="0" lang="en-US" altLang="ko-KR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  <a:cs typeface="Segoe UI" pitchFamily="34" charset="0"/>
              </a:rPr>
              <a:t>3</a:t>
            </a:r>
            <a:r>
              <a:rPr kumimoji="0" lang="ko-KR" alt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  <a:cs typeface="Segoe UI" pitchFamily="34" charset="0"/>
              </a:rPr>
              <a:t>개월 만의 </a:t>
            </a:r>
            <a:r>
              <a:rPr kumimoji="0" lang="en-US" altLang="ko-KR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  <a:cs typeface="Segoe UI" pitchFamily="34" charset="0"/>
              </a:rPr>
              <a:t>3</a:t>
            </a:r>
            <a:r>
              <a:rPr kumimoji="0" lang="ko-KR" alt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  <a:cs typeface="Segoe UI" pitchFamily="34" charset="0"/>
              </a:rPr>
              <a:t>년간 투자 수익률과 초기 투자에 대한 투자 회수율</a:t>
            </a:r>
            <a:r>
              <a:rPr kumimoji="0" lang="en-US" altLang="ko-KR" sz="1800" b="0" i="0" u="none" strike="noStrike" kern="0" cap="none" spc="0" normalizeH="0" baseline="30000" noProof="0" dirty="0">
                <a:ln>
                  <a:noFill/>
                </a:ln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  <a:cs typeface="Segoe UI" pitchFamily="34" charset="0"/>
              </a:rPr>
              <a:t>1</a:t>
            </a:r>
            <a:r>
              <a:rPr kumimoji="0" lang="ko-KR" alt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  <a:cs typeface="Segoe UI" pitchFamily="34" charset="0"/>
              </a:rPr>
              <a:t> </a:t>
            </a:r>
            <a:r>
              <a:rPr kumimoji="0" lang="ko-KR" alt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  <a:cs typeface="Segoe UI Semilight" panose="020B0402040204020203" pitchFamily="34" charset="0"/>
              </a:rPr>
              <a:t> </a:t>
            </a:r>
          </a:p>
        </p:txBody>
      </p:sp>
      <p:grpSp>
        <p:nvGrpSpPr>
          <p:cNvPr id="28" name="Group 27" descr="34% VDI 라이선싱 및 인프라 비용 절감&#10;">
            <a:extLst>
              <a:ext uri="{FF2B5EF4-FFF2-40B4-BE49-F238E27FC236}">
                <a16:creationId xmlns:a16="http://schemas.microsoft.com/office/drawing/2014/main" id="{FA45DAE8-F713-457D-B395-95A80663D16F}"/>
              </a:ext>
            </a:extLst>
          </p:cNvPr>
          <p:cNvGrpSpPr/>
          <p:nvPr/>
        </p:nvGrpSpPr>
        <p:grpSpPr>
          <a:xfrm>
            <a:off x="4356789" y="2945070"/>
            <a:ext cx="2112910" cy="2287621"/>
            <a:chOff x="4356789" y="2945070"/>
            <a:chExt cx="2112910" cy="2287621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BDCBFBA-2575-4661-9E46-B9D1F20CBCCF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/>
            <p:nvPr/>
          </p:nvSpPr>
          <p:spPr>
            <a:xfrm>
              <a:off x="4636004" y="2945070"/>
              <a:ext cx="1554480" cy="155448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14300" cap="rnd" cmpd="sng" algn="ctr">
              <a:solidFill>
                <a:srgbClr val="FFFFFF"/>
              </a:solidFill>
              <a:prstDash val="solid"/>
              <a:headEnd type="none" w="lg" len="med"/>
              <a:tailEnd type="none" w="lg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800" b="0" i="0" u="none" strike="noStrike" kern="0" cap="none" spc="0" normalizeH="0" baseline="0" noProof="0">
                  <a:ln>
                    <a:noFill/>
                  </a:ln>
                  <a:gradFill>
                    <a:gsLst>
                      <a:gs pos="83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egoe UI Semibold" panose="020B0702040204020203" pitchFamily="34" charset="0"/>
                  <a:ea typeface="Malgun Gothic" panose="020B0503020000020004" pitchFamily="34" charset="-127"/>
                  <a:cs typeface="Segoe UI" pitchFamily="34" charset="0"/>
                </a:rPr>
                <a:t>34</a:t>
              </a:r>
              <a:r>
                <a:rPr kumimoji="0" lang="en-US" altLang="ko-KR" sz="1800" b="0" i="0" u="none" strike="noStrike" kern="0" cap="none" spc="0" normalizeH="0" baseline="0" noProof="0">
                  <a:ln>
                    <a:noFill/>
                  </a:ln>
                  <a:gradFill>
                    <a:gsLst>
                      <a:gs pos="83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egoe UI Semibold" panose="020B0702040204020203" pitchFamily="34" charset="0"/>
                  <a:ea typeface="Malgun Gothic" panose="020B0503020000020004" pitchFamily="34" charset="-127"/>
                  <a:cs typeface="Segoe UI" pitchFamily="34" charset="0"/>
                </a:rPr>
                <a:t>%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83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 panose="020B0702040204020203" pitchFamily="34" charset="0"/>
                <a:ea typeface="Malgun Gothic" panose="020B0503020000020004" pitchFamily="34" charset="-127"/>
                <a:cs typeface="Segoe UI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BB3197B-8AF2-4515-82AC-18BC7B078449}"/>
                </a:ext>
              </a:extLst>
            </p:cNvPr>
            <p:cNvSpPr/>
            <p:nvPr/>
          </p:nvSpPr>
          <p:spPr bwMode="auto">
            <a:xfrm>
              <a:off x="4356789" y="4801804"/>
              <a:ext cx="2112910" cy="430887"/>
            </a:xfrm>
            <a:prstGeom prst="rect">
              <a:avLst/>
            </a:prstGeom>
            <a:noFill/>
            <a:ln w="1079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0" cap="none" spc="0" normalizeH="0" baseline="0" noProof="0">
                  <a:ln>
                    <a:noFill/>
                  </a:ln>
                  <a:gradFill>
                    <a:gsLst>
                      <a:gs pos="8300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egoe UI" panose="020B0502040204020203" pitchFamily="34" charset="0"/>
                  <a:ea typeface="Malgun Gothic" panose="020B0503020000020004" pitchFamily="34" charset="-127"/>
                  <a:cs typeface="Segoe UI" pitchFamily="34" charset="0"/>
                </a:rPr>
                <a:t>VDI </a:t>
              </a:r>
              <a:r>
                <a:rPr kumimoji="0" lang="ko-KR" altLang="en-US" sz="1400" b="0" i="0" u="none" strike="noStrike" kern="0" cap="none" spc="0" normalizeH="0" baseline="0" noProof="0">
                  <a:ln>
                    <a:noFill/>
                  </a:ln>
                  <a:gradFill>
                    <a:gsLst>
                      <a:gs pos="8300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egoe UI" panose="020B0502040204020203" pitchFamily="34" charset="0"/>
                  <a:ea typeface="Malgun Gothic" panose="020B0503020000020004" pitchFamily="34" charset="-127"/>
                  <a:cs typeface="Segoe UI" pitchFamily="34" charset="0"/>
                </a:rPr>
                <a:t>라이선싱 및 인프라</a:t>
              </a:r>
              <a:r>
                <a:rPr kumimoji="0" lang="ko-KR" altLang="en-US" sz="1400" b="0" i="0" u="none" strike="noStrike" kern="0" cap="none" spc="0" normalizeH="0" noProof="0">
                  <a:ln>
                    <a:noFill/>
                  </a:ln>
                  <a:gradFill>
                    <a:gsLst>
                      <a:gs pos="8300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egoe UI" panose="020B0502040204020203" pitchFamily="34" charset="0"/>
                  <a:ea typeface="Malgun Gothic" panose="020B0503020000020004" pitchFamily="34" charset="-127"/>
                  <a:cs typeface="Segoe UI" pitchFamily="34" charset="0"/>
                </a:rPr>
                <a:t> </a:t>
              </a:r>
              <a:r>
                <a:rPr kumimoji="0" lang="ko-KR" altLang="en-US" sz="1400" b="0" i="0" u="none" strike="noStrike" kern="0" cap="none" spc="0" normalizeH="0" baseline="0" noProof="0">
                  <a:ln>
                    <a:noFill/>
                  </a:ln>
                  <a:gradFill>
                    <a:gsLst>
                      <a:gs pos="8300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egoe UI" panose="020B0502040204020203" pitchFamily="34" charset="0"/>
                  <a:ea typeface="Malgun Gothic" panose="020B0503020000020004" pitchFamily="34" charset="-127"/>
                  <a:cs typeface="Segoe UI" pitchFamily="34" charset="0"/>
                </a:rPr>
                <a:t>비용 절감</a:t>
              </a:r>
              <a:endParaRPr kumimoji="0" lang="ko-KR" altLang="en-US" sz="1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  <a:cs typeface="Segoe UI" pitchFamily="34" charset="0"/>
              </a:endParaRPr>
            </a:p>
          </p:txBody>
        </p:sp>
      </p:grpSp>
      <p:grpSp>
        <p:nvGrpSpPr>
          <p:cNvPr id="29" name="Group 28" descr="59% 개발 및 유지 관리 비용 절감&#10;">
            <a:extLst>
              <a:ext uri="{FF2B5EF4-FFF2-40B4-BE49-F238E27FC236}">
                <a16:creationId xmlns:a16="http://schemas.microsoft.com/office/drawing/2014/main" id="{E40C4550-052E-43C3-A5E3-9207E936C952}"/>
              </a:ext>
            </a:extLst>
          </p:cNvPr>
          <p:cNvGrpSpPr/>
          <p:nvPr/>
        </p:nvGrpSpPr>
        <p:grpSpPr>
          <a:xfrm>
            <a:off x="7226020" y="2945070"/>
            <a:ext cx="1790747" cy="2287621"/>
            <a:chOff x="7226020" y="2945070"/>
            <a:chExt cx="1790747" cy="2287621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62F96C9-C74B-4C91-A25E-5FA29226685F}"/>
                </a:ext>
              </a:extLst>
            </p:cNvPr>
            <p:cNvSpPr/>
            <p:nvPr/>
          </p:nvSpPr>
          <p:spPr>
            <a:xfrm>
              <a:off x="7344153" y="2945070"/>
              <a:ext cx="1554480" cy="155448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14300" cap="rnd" cmpd="sng" algn="ctr">
              <a:solidFill>
                <a:srgbClr val="FFFFFF"/>
              </a:solidFill>
              <a:prstDash val="solid"/>
              <a:headEnd type="none" w="lg" len="med"/>
              <a:tailEnd type="none" w="lg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800" b="0" i="0" u="none" strike="noStrike" kern="0" cap="none" spc="0" normalizeH="0" baseline="0" noProof="0">
                  <a:ln>
                    <a:noFill/>
                  </a:ln>
                  <a:gradFill>
                    <a:gsLst>
                      <a:gs pos="83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egoe UI Semibold" panose="020B0702040204020203" pitchFamily="34" charset="0"/>
                  <a:ea typeface="Malgun Gothic" panose="020B0503020000020004" pitchFamily="34" charset="-127"/>
                  <a:cs typeface="Segoe UI" pitchFamily="34" charset="0"/>
                </a:rPr>
                <a:t>59</a:t>
              </a:r>
              <a:r>
                <a:rPr kumimoji="0" lang="en-US" altLang="ko-KR" sz="1800" b="0" i="0" u="none" strike="noStrike" kern="0" cap="none" spc="0" normalizeH="0" baseline="0" noProof="0">
                  <a:ln>
                    <a:noFill/>
                  </a:ln>
                  <a:gradFill>
                    <a:gsLst>
                      <a:gs pos="83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egoe UI Semibold" panose="020B0702040204020203" pitchFamily="34" charset="0"/>
                  <a:ea typeface="Malgun Gothic" panose="020B0503020000020004" pitchFamily="34" charset="-127"/>
                  <a:cs typeface="Segoe UI" pitchFamily="34" charset="0"/>
                </a:rPr>
                <a:t>%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83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 panose="020B0702040204020203" pitchFamily="34" charset="0"/>
                <a:ea typeface="Malgun Gothic" panose="020B0503020000020004" pitchFamily="34" charset="-127"/>
                <a:cs typeface="Segoe UI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055946A-B2F7-4FC9-8518-F5A46C919C4B}"/>
                </a:ext>
              </a:extLst>
            </p:cNvPr>
            <p:cNvSpPr/>
            <p:nvPr/>
          </p:nvSpPr>
          <p:spPr bwMode="auto">
            <a:xfrm>
              <a:off x="7226020" y="4801804"/>
              <a:ext cx="1790747" cy="430887"/>
            </a:xfrm>
            <a:prstGeom prst="rect">
              <a:avLst/>
            </a:prstGeom>
            <a:noFill/>
            <a:ln w="1079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8300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egoe UI" panose="020B0502040204020203" pitchFamily="34" charset="0"/>
                  <a:ea typeface="Malgun Gothic" panose="020B0503020000020004" pitchFamily="34" charset="-127"/>
                  <a:cs typeface="Segoe UI" pitchFamily="34" charset="0"/>
                </a:rPr>
                <a:t>개발 및</a:t>
              </a:r>
              <a:r>
                <a:rPr kumimoji="0" lang="ko-KR" altLang="en-US" sz="1400" b="0" i="0" u="none" strike="noStrike" kern="0" cap="none" spc="0" normalizeH="0" noProof="0" dirty="0">
                  <a:ln>
                    <a:noFill/>
                  </a:ln>
                  <a:gradFill>
                    <a:gsLst>
                      <a:gs pos="8300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egoe UI" panose="020B0502040204020203" pitchFamily="34" charset="0"/>
                  <a:ea typeface="Malgun Gothic" panose="020B0503020000020004" pitchFamily="34" charset="-127"/>
                  <a:cs typeface="Segoe UI" pitchFamily="34" charset="0"/>
                </a:rPr>
                <a:t> </a:t>
              </a:r>
              <a:r>
                <a:rPr kumimoji="0" lang="ko-KR" altLang="en-US" sz="14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8300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egoe UI" panose="020B0502040204020203" pitchFamily="34" charset="0"/>
                  <a:ea typeface="Malgun Gothic" panose="020B0503020000020004" pitchFamily="34" charset="-127"/>
                  <a:cs typeface="Segoe UI" pitchFamily="34" charset="0"/>
                </a:rPr>
                <a:t>유지 관리</a:t>
              </a:r>
              <a:r>
                <a:rPr kumimoji="0" lang="ko-KR" altLang="en-US" sz="1400" b="0" i="0" u="none" strike="noStrike" kern="0" cap="none" spc="0" normalizeH="0" noProof="0" dirty="0">
                  <a:ln>
                    <a:noFill/>
                  </a:ln>
                  <a:gradFill>
                    <a:gsLst>
                      <a:gs pos="8300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egoe UI" panose="020B0502040204020203" pitchFamily="34" charset="0"/>
                  <a:ea typeface="Malgun Gothic" panose="020B0503020000020004" pitchFamily="34" charset="-127"/>
                  <a:cs typeface="Segoe UI" pitchFamily="34" charset="0"/>
                </a:rPr>
                <a:t> </a:t>
              </a:r>
              <a:r>
                <a:rPr kumimoji="0" lang="ko-KR" altLang="en-US" sz="14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8300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egoe UI" panose="020B0502040204020203" pitchFamily="34" charset="0"/>
                  <a:ea typeface="Malgun Gothic" panose="020B0503020000020004" pitchFamily="34" charset="-127"/>
                  <a:cs typeface="Segoe UI" pitchFamily="34" charset="0"/>
                </a:rPr>
                <a:t>비용 절감</a:t>
              </a:r>
            </a:p>
          </p:txBody>
        </p:sp>
      </p:grpSp>
      <p:grpSp>
        <p:nvGrpSpPr>
          <p:cNvPr id="18" name="Group 17" descr="22시간 매 연말마다 추가되는 연간 생산성">
            <a:extLst>
              <a:ext uri="{FF2B5EF4-FFF2-40B4-BE49-F238E27FC236}">
                <a16:creationId xmlns:a16="http://schemas.microsoft.com/office/drawing/2014/main" id="{437F619B-850E-489D-B44A-464ADA32BDAE}"/>
              </a:ext>
            </a:extLst>
          </p:cNvPr>
          <p:cNvGrpSpPr/>
          <p:nvPr/>
        </p:nvGrpSpPr>
        <p:grpSpPr>
          <a:xfrm>
            <a:off x="9773088" y="2945070"/>
            <a:ext cx="1554480" cy="2395343"/>
            <a:chOff x="9423979" y="2600411"/>
            <a:chExt cx="1554480" cy="2395343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6307CC6-A014-43B6-9AF1-551EC927A6CD}"/>
                </a:ext>
              </a:extLst>
            </p:cNvPr>
            <p:cNvSpPr/>
            <p:nvPr/>
          </p:nvSpPr>
          <p:spPr>
            <a:xfrm>
              <a:off x="9423979" y="2600411"/>
              <a:ext cx="1554480" cy="155448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114300" cap="rnd" cmpd="sng" algn="ctr">
              <a:solidFill>
                <a:srgbClr val="FFFFFF"/>
              </a:solidFill>
              <a:prstDash val="solid"/>
              <a:headEnd type="none" w="lg" len="med"/>
              <a:tailEnd type="none" w="lg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8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83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egoe UI Semibold" panose="020B0702040204020203" pitchFamily="34" charset="0"/>
                  <a:ea typeface="Malgun Gothic" panose="020B0503020000020004" pitchFamily="34" charset="-127"/>
                  <a:cs typeface="Segoe UI" pitchFamily="34" charset="0"/>
                </a:rPr>
                <a:t>22</a:t>
              </a:r>
              <a:br>
                <a:rPr kumimoji="0" lang="en-US" altLang="ko-KR" sz="28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83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egoe UI Semibold" panose="020B0702040204020203" pitchFamily="34" charset="0"/>
                  <a:ea typeface="Malgun Gothic" panose="020B0503020000020004" pitchFamily="34" charset="-127"/>
                  <a:cs typeface="Segoe UI" pitchFamily="34" charset="0"/>
                </a:rPr>
              </a:br>
              <a:r>
                <a:rPr kumimoji="0" lang="ko-KR" altLang="en-US" sz="18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83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egoe UI Semibold" panose="020B0702040204020203" pitchFamily="34" charset="0"/>
                  <a:ea typeface="Malgun Gothic" panose="020B0503020000020004" pitchFamily="34" charset="-127"/>
                  <a:cs typeface="Segoe UI" pitchFamily="34" charset="0"/>
                </a:rPr>
                <a:t>시간</a:t>
              </a:r>
              <a:endParaRPr kumimoji="0" lang="ko-KR" altLang="en-US" sz="2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83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 panose="020B0702040204020203" pitchFamily="34" charset="0"/>
                <a:ea typeface="Malgun Gothic" panose="020B0503020000020004" pitchFamily="34" charset="-127"/>
                <a:cs typeface="Segoe UI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15BE151-B854-426E-B8B0-313157B064AB}"/>
                </a:ext>
              </a:extLst>
            </p:cNvPr>
            <p:cNvSpPr/>
            <p:nvPr/>
          </p:nvSpPr>
          <p:spPr bwMode="auto">
            <a:xfrm>
              <a:off x="9660175" y="4349423"/>
              <a:ext cx="1106072" cy="646331"/>
            </a:xfrm>
            <a:prstGeom prst="rect">
              <a:avLst/>
            </a:prstGeom>
            <a:noFill/>
            <a:ln w="1079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8300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egoe UI" panose="020B0502040204020203" pitchFamily="34" charset="0"/>
                  <a:ea typeface="Malgun Gothic" panose="020B0503020000020004" pitchFamily="34" charset="-127"/>
                  <a:cs typeface="Segoe UI" pitchFamily="34" charset="0"/>
                </a:rPr>
                <a:t>매 연말마다</a:t>
              </a:r>
              <a:r>
                <a:rPr kumimoji="0" lang="ko-KR" altLang="en-US" sz="1400" b="0" i="0" u="none" strike="noStrike" kern="0" cap="none" spc="0" normalizeH="0" noProof="0" dirty="0">
                  <a:ln>
                    <a:noFill/>
                  </a:ln>
                  <a:gradFill>
                    <a:gsLst>
                      <a:gs pos="8300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egoe UI" panose="020B0502040204020203" pitchFamily="34" charset="0"/>
                  <a:ea typeface="Malgun Gothic" panose="020B0503020000020004" pitchFamily="34" charset="-127"/>
                  <a:cs typeface="Segoe UI" pitchFamily="34" charset="0"/>
                </a:rPr>
                <a:t> </a:t>
              </a:r>
              <a:r>
                <a:rPr kumimoji="0" lang="ko-KR" altLang="en-US" sz="14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8300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egoe UI" panose="020B0502040204020203" pitchFamily="34" charset="0"/>
                  <a:ea typeface="Malgun Gothic" panose="020B0503020000020004" pitchFamily="34" charset="-127"/>
                  <a:cs typeface="Segoe UI" pitchFamily="34" charset="0"/>
                </a:rPr>
                <a:t>추가되는</a:t>
              </a:r>
              <a:r>
                <a:rPr kumimoji="0" lang="ko-KR" altLang="en-US" sz="1400" b="0" i="0" u="none" strike="noStrike" kern="0" cap="none" spc="0" normalizeH="0" noProof="0" dirty="0">
                  <a:ln>
                    <a:noFill/>
                  </a:ln>
                  <a:gradFill>
                    <a:gsLst>
                      <a:gs pos="8300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egoe UI" panose="020B0502040204020203" pitchFamily="34" charset="0"/>
                  <a:ea typeface="Malgun Gothic" panose="020B0503020000020004" pitchFamily="34" charset="-127"/>
                  <a:cs typeface="Segoe UI" pitchFamily="34" charset="0"/>
                </a:rPr>
                <a:t> </a:t>
              </a:r>
              <a:r>
                <a:rPr kumimoji="0" lang="ko-KR" altLang="en-US" sz="14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8300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egoe UI" panose="020B0502040204020203" pitchFamily="34" charset="0"/>
                  <a:ea typeface="Malgun Gothic" panose="020B0503020000020004" pitchFamily="34" charset="-127"/>
                  <a:cs typeface="Segoe UI" pitchFamily="34" charset="0"/>
                </a:rPr>
                <a:t>연간 생산성</a:t>
              </a:r>
            </a:p>
          </p:txBody>
        </p:sp>
      </p:grp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5126E0F2-5150-4C60-96E9-15D82FD7612C}"/>
              </a:ext>
            </a:extLst>
          </p:cNvPr>
          <p:cNvSpPr txBox="1">
            <a:spLocks/>
          </p:cNvSpPr>
          <p:nvPr/>
        </p:nvSpPr>
        <p:spPr>
          <a:xfrm>
            <a:off x="584200" y="6116025"/>
            <a:ext cx="9245053" cy="164592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altLang="ko-KR" sz="800" baseline="30000" dirty="0"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Segoe UI" panose="020B0502040204020203" pitchFamily="34" charset="0"/>
                <a:ea typeface="Malgun Gothic" panose="020B0503020000020004" pitchFamily="34" charset="-127"/>
                <a:cs typeface="Segoe UI Semilight"/>
              </a:rPr>
              <a:t>1</a:t>
            </a:r>
            <a:r>
              <a:rPr lang="ko-KR" altLang="en-US" sz="800" dirty="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Segoe UI" panose="020B0502040204020203" pitchFamily="34" charset="0"/>
                <a:ea typeface="Malgun Gothic" panose="020B0503020000020004" pitchFamily="34" charset="-127"/>
                <a:cs typeface="Segoe UI Semilight"/>
              </a:rPr>
              <a:t> </a:t>
            </a:r>
            <a:r>
              <a:rPr lang="en-US" altLang="ko-KR" sz="800" dirty="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Segoe UI" panose="020B0502040204020203" pitchFamily="34" charset="0"/>
                <a:ea typeface="Malgun Gothic" panose="020B0503020000020004" pitchFamily="34" charset="-127"/>
                <a:cs typeface="Segoe UI Semi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Total Economic Impact of Azure Virtual Desktop</a:t>
            </a:r>
            <a:r>
              <a:rPr lang="en-US" altLang="ko-KR" sz="800" dirty="0"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Segoe UI" panose="020B0502040204020203" pitchFamily="34" charset="0"/>
                <a:ea typeface="Malgun Gothic" panose="020B0503020000020004" pitchFamily="34" charset="-127"/>
                <a:cs typeface="Segoe UI Semilight"/>
              </a:rPr>
              <a:t>, Microsoft</a:t>
            </a:r>
            <a:r>
              <a:rPr lang="ko-KR" altLang="en-US" sz="800" dirty="0"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Segoe UI" panose="020B0502040204020203" pitchFamily="34" charset="0"/>
                <a:ea typeface="Malgun Gothic" panose="020B0503020000020004" pitchFamily="34" charset="-127"/>
                <a:cs typeface="Segoe UI Semilight"/>
              </a:rPr>
              <a:t>가 의뢰하여 </a:t>
            </a:r>
            <a:r>
              <a:rPr lang="en-US" altLang="ko-KR" sz="800" dirty="0"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Segoe UI" panose="020B0502040204020203" pitchFamily="34" charset="0"/>
                <a:ea typeface="Malgun Gothic" panose="020B0503020000020004" pitchFamily="34" charset="-127"/>
                <a:cs typeface="Segoe UI Semilight"/>
              </a:rPr>
              <a:t>Forrester Consulting</a:t>
            </a:r>
            <a:r>
              <a:rPr lang="ko-KR" altLang="en-US" sz="800" dirty="0"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Segoe UI" panose="020B0502040204020203" pitchFamily="34" charset="0"/>
                <a:ea typeface="Malgun Gothic" panose="020B0503020000020004" pitchFamily="34" charset="-127"/>
                <a:cs typeface="Segoe UI Semilight"/>
              </a:rPr>
              <a:t>에서 시행한 연구 조사</a:t>
            </a:r>
            <a:r>
              <a:rPr lang="en-US" altLang="ko-KR" sz="800" dirty="0"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Segoe UI" panose="020B0502040204020203" pitchFamily="34" charset="0"/>
                <a:ea typeface="Malgun Gothic" panose="020B0503020000020004" pitchFamily="34" charset="-127"/>
                <a:cs typeface="Segoe UI Semilight"/>
              </a:rPr>
              <a:t>, 2021</a:t>
            </a:r>
            <a:r>
              <a:rPr lang="ko-KR" altLang="en-US" sz="800" dirty="0"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Segoe UI" panose="020B0502040204020203" pitchFamily="34" charset="0"/>
                <a:ea typeface="Malgun Gothic" panose="020B0503020000020004" pitchFamily="34" charset="-127"/>
                <a:cs typeface="Segoe UI Semilight"/>
              </a:rPr>
              <a:t>년 </a:t>
            </a:r>
            <a:r>
              <a:rPr lang="en-US" altLang="ko-KR" sz="800" dirty="0"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Segoe UI" panose="020B0502040204020203" pitchFamily="34" charset="0"/>
                <a:ea typeface="Malgun Gothic" panose="020B0503020000020004" pitchFamily="34" charset="-127"/>
                <a:cs typeface="Segoe UI Semilight"/>
              </a:rPr>
              <a:t>2</a:t>
            </a:r>
            <a:r>
              <a:rPr lang="ko-KR" altLang="en-US" sz="800" dirty="0"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Segoe UI" panose="020B0502040204020203" pitchFamily="34" charset="0"/>
                <a:ea typeface="Malgun Gothic" panose="020B0503020000020004" pitchFamily="34" charset="-127"/>
                <a:cs typeface="Segoe UI Semilight"/>
              </a:rPr>
              <a:t>월</a:t>
            </a:r>
            <a:endParaRPr lang="ko-KR" altLang="en-US" sz="800" dirty="0">
              <a:gradFill>
                <a:gsLst>
                  <a:gs pos="83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Segoe UI" panose="020B0502040204020203" pitchFamily="34" charset="0"/>
              <a:ea typeface="Malgun Gothic" panose="020B0503020000020004" pitchFamily="34" charset="-127"/>
            </a:endParaRPr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52867CAE-79DA-4E88-B356-AFB8E3408E15}"/>
              </a:ext>
            </a:extLst>
          </p:cNvPr>
          <p:cNvSpPr txBox="1">
            <a:spLocks/>
          </p:cNvSpPr>
          <p:nvPr/>
        </p:nvSpPr>
        <p:spPr>
          <a:xfrm>
            <a:off x="8859520" y="6144768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1D46B4-8AA6-4BE8-B386-148EFD5D8BE6}" type="slidenum">
              <a:rPr lang="en-US" altLang="ko-KR" sz="1200" b="1" smtClean="0"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Segoe UI" panose="020B0502040204020203" pitchFamily="34" charset="0"/>
                <a:ea typeface="Malgun Gothic" panose="020B0503020000020004" pitchFamily="34" charset="-127"/>
              </a:rPr>
              <a:pPr algn="r"/>
              <a:t>13</a:t>
            </a:fld>
            <a:endParaRPr lang="ko-KR" altLang="en-US" sz="1200" b="1" dirty="0">
              <a:gradFill>
                <a:gsLst>
                  <a:gs pos="83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Segoe UI" panose="020B0502040204020203" pitchFamily="34" charset="0"/>
              <a:ea typeface="Malgun Gothic" panose="020B0503020000020004" pitchFamily="34" charset="-127"/>
            </a:endParaRPr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78FB2DC3-E552-45D5-87F8-03211B84E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73088" y="2945070"/>
            <a:ext cx="1554480" cy="1554480"/>
          </a:xfrm>
          <a:prstGeom prst="arc">
            <a:avLst>
              <a:gd name="adj1" fmla="val 16200000"/>
              <a:gd name="adj2" fmla="val 16087887"/>
            </a:avLst>
          </a:prstGeom>
          <a:noFill/>
          <a:ln w="114300" cap="rnd" cmpd="sng" algn="ctr">
            <a:solidFill>
              <a:srgbClr val="50E6FF"/>
            </a:solidFill>
            <a:prstDash val="solid"/>
            <a:headEnd type="none" w="lg" len="med"/>
            <a:tailEnd type="none" w="lg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bold" panose="020B0702040204020203" pitchFamily="34" charset="0"/>
              <a:ea typeface="Malgun Gothic" panose="020B0503020000020004" pitchFamily="34" charset="-127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2F94977-A317-490B-A675-DDEB13E7F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304464">
            <a:off x="4636004" y="2945070"/>
            <a:ext cx="1554480" cy="1554480"/>
            <a:chOff x="4636004" y="2945070"/>
            <a:chExt cx="1554480" cy="155448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055AE96-22BE-41B2-96B1-94D759A40EDE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/>
            <p:nvPr/>
          </p:nvSpPr>
          <p:spPr>
            <a:xfrm>
              <a:off x="4636004" y="2945070"/>
              <a:ext cx="1554480" cy="1554480"/>
            </a:xfrm>
            <a:prstGeom prst="ellipse">
              <a:avLst/>
            </a:prstGeom>
            <a:noFill/>
            <a:ln w="114300" cap="rnd" cmpd="sng" algn="ctr">
              <a:solidFill>
                <a:srgbClr val="FFFFFF">
                  <a:alpha val="6000"/>
                </a:srgbClr>
              </a:solidFill>
              <a:prstDash val="solid"/>
              <a:headEnd type="none" w="lg" len="med"/>
              <a:tailEnd type="none" w="lg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gradFill>
                  <a:gsLst>
                    <a:gs pos="83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 panose="020B0702040204020203" pitchFamily="34" charset="0"/>
                <a:ea typeface="Malgun Gothic" panose="020B0503020000020004" pitchFamily="34" charset="-127"/>
                <a:cs typeface="Segoe UI" pitchFamily="34" charset="0"/>
              </a:endParaRPr>
            </a:p>
          </p:txBody>
        </p:sp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8E913DE6-08F6-4E8B-89A1-6A3E087B4E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636004" y="2945070"/>
              <a:ext cx="1554480" cy="1554480"/>
            </a:xfrm>
            <a:prstGeom prst="arc">
              <a:avLst>
                <a:gd name="adj1" fmla="val 16200000"/>
                <a:gd name="adj2" fmla="val 2368348"/>
              </a:avLst>
            </a:prstGeom>
            <a:noFill/>
            <a:ln w="114300" cap="rnd" cmpd="sng" algn="ctr">
              <a:solidFill>
                <a:srgbClr val="50E6FF"/>
              </a:solidFill>
              <a:prstDash val="solid"/>
              <a:headEnd type="none" w="lg" len="med"/>
              <a:tailEnd type="none" w="lg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 panose="020B0702040204020203" pitchFamily="34" charset="0"/>
                <a:ea typeface="Malgun Gothic" panose="020B0503020000020004" pitchFamily="34" charset="-127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DD18928-CC48-4825-A461-094B65204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284457">
            <a:off x="7344153" y="2945070"/>
            <a:ext cx="1554480" cy="1554480"/>
            <a:chOff x="7344153" y="2945070"/>
            <a:chExt cx="1554480" cy="155448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984C8FF-656A-4797-B9E8-D3ECFFBBE81A}"/>
                </a:ext>
              </a:extLst>
            </p:cNvPr>
            <p:cNvSpPr/>
            <p:nvPr/>
          </p:nvSpPr>
          <p:spPr>
            <a:xfrm>
              <a:off x="7344153" y="2945070"/>
              <a:ext cx="1554480" cy="1554480"/>
            </a:xfrm>
            <a:prstGeom prst="ellipse">
              <a:avLst/>
            </a:prstGeom>
            <a:noFill/>
            <a:ln w="114300" cap="rnd" cmpd="sng" algn="ctr">
              <a:solidFill>
                <a:srgbClr val="FFFFFF">
                  <a:alpha val="10000"/>
                </a:srgbClr>
              </a:solidFill>
              <a:prstDash val="solid"/>
              <a:headEnd type="none" w="lg" len="med"/>
              <a:tailEnd type="none" w="lg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gradFill>
                  <a:gsLst>
                    <a:gs pos="83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 panose="020B0702040204020203" pitchFamily="34" charset="0"/>
                <a:ea typeface="Malgun Gothic" panose="020B0503020000020004" pitchFamily="34" charset="-127"/>
                <a:cs typeface="Segoe UI" pitchFamily="34" charset="0"/>
              </a:endParaRPr>
            </a:p>
          </p:txBody>
        </p:sp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81B0C597-58C8-4769-BD80-0615D3597E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344153" y="2945070"/>
              <a:ext cx="1554480" cy="1554480"/>
            </a:xfrm>
            <a:prstGeom prst="arc">
              <a:avLst>
                <a:gd name="adj1" fmla="val 16200000"/>
                <a:gd name="adj2" fmla="val 8469492"/>
              </a:avLst>
            </a:prstGeom>
            <a:noFill/>
            <a:ln w="114300" cap="rnd" cmpd="sng" algn="ctr">
              <a:solidFill>
                <a:srgbClr val="50E6FF"/>
              </a:solidFill>
              <a:prstDash val="solid"/>
              <a:headEnd type="none" w="lg" len="med"/>
              <a:tailEnd type="none" w="lg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 panose="020B0702040204020203" pitchFamily="34" charset="0"/>
                <a:ea typeface="Malgun Gothic" panose="020B0503020000020004" pitchFamily="34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70080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81481E-6 L -2.08333E-7 0.08055 " pathEditMode="relative" rAng="0" ptsTypes="AA">
                                      <p:cBhvr>
                                        <p:cTn id="16" dur="5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02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2.08333E-7 4.81481E-6 L -2.08333E-7 0.08055 " pathEditMode="relative" rAng="0" ptsTypes="AA">
                                      <p:cBhvr>
                                        <p:cTn id="21" dur="50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02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2.08333E-7 4.81481E-6 L -2.08333E-7 0.08055 " pathEditMode="relative" rAng="0" ptsTypes="AA">
                                      <p:cBhvr>
                                        <p:cTn id="26" dur="5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02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3EF53676-5C55-4CD8-A0A4-9B8EDFBC7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236083"/>
            <a:ext cx="11168089" cy="1661993"/>
          </a:xfrm>
        </p:spPr>
        <p:txBody>
          <a:bodyPr/>
          <a:lstStyle/>
          <a:p>
            <a:r>
              <a:rPr lang="ko-KR" altLang="en-US" sz="3500" b="1" dirty="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Malgun Gothic" panose="020B0503020000020004" pitchFamily="34" charset="-127"/>
              </a:rPr>
              <a:t>코로나 시</a:t>
            </a:r>
            <a:r>
              <a:rPr lang="en-US" altLang="ko-KR" sz="3500" b="1" dirty="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Malgun Gothic" panose="020B0503020000020004" pitchFamily="34" charset="-127"/>
              </a:rPr>
              <a:t>(City of Corona)</a:t>
            </a:r>
            <a:r>
              <a:rPr lang="ko-KR" altLang="en-US" sz="3500" b="1" dirty="0">
                <a:latin typeface="Segoe UI Semibold" panose="020B0702040204020203" pitchFamily="34" charset="0"/>
                <a:ea typeface="Malgun Gothic" panose="020B0503020000020004" pitchFamily="34" charset="-127"/>
              </a:rPr>
              <a:t>가 새로운 컴퓨터에 드는 비용 </a:t>
            </a:r>
            <a:r>
              <a:rPr lang="en-US" altLang="ko-KR" sz="3500" b="1" dirty="0">
                <a:latin typeface="Segoe UI Semibold" panose="020B0702040204020203" pitchFamily="34" charset="0"/>
                <a:ea typeface="Malgun Gothic" panose="020B0503020000020004" pitchFamily="34" charset="-127"/>
              </a:rPr>
              <a:t>USD 712,500</a:t>
            </a:r>
            <a:r>
              <a:rPr lang="ko-KR" altLang="en-US" sz="3500" b="1" dirty="0">
                <a:latin typeface="Segoe UI Semibold" panose="020B0702040204020203" pitchFamily="34" charset="0"/>
                <a:ea typeface="Malgun Gothic" panose="020B0503020000020004" pitchFamily="34" charset="-127"/>
              </a:rPr>
              <a:t>을 아끼며 </a:t>
            </a:r>
            <a:r>
              <a:rPr lang="en-US" altLang="ko-KR" sz="3500" b="1" dirty="0">
                <a:latin typeface="Segoe UI Semibold" panose="020B0702040204020203" pitchFamily="34" charset="0"/>
                <a:ea typeface="Malgun Gothic" panose="020B0503020000020004" pitchFamily="34" charset="-127"/>
              </a:rPr>
              <a:t>72</a:t>
            </a:r>
            <a:r>
              <a:rPr lang="ko-KR" altLang="en-US" sz="3500" b="1" dirty="0">
                <a:latin typeface="Segoe UI Semibold" panose="020B0702040204020203" pitchFamily="34" charset="0"/>
                <a:ea typeface="Malgun Gothic" panose="020B0503020000020004" pitchFamily="34" charset="-127"/>
              </a:rPr>
              <a:t>시간 만에 원격 작업을 가능하게 한 방법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DC3058F-211A-4A22-91E5-80544648540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913066"/>
            <a:ext cx="2173990" cy="369332"/>
          </a:xfrm>
        </p:spPr>
        <p:txBody>
          <a:bodyPr/>
          <a:lstStyle/>
          <a:p>
            <a:r>
              <a:rPr lang="ko-KR" altLang="en-US" b="1" dirty="0">
                <a:latin typeface="Segoe UI Semibold" panose="020B0702040204020203" pitchFamily="34" charset="0"/>
                <a:ea typeface="Malgun Gothic" panose="020B0503020000020004" pitchFamily="34" charset="-127"/>
              </a:rPr>
              <a:t>고객 성공 사례</a:t>
            </a:r>
          </a:p>
        </p:txBody>
      </p:sp>
      <p:pic>
        <p:nvPicPr>
          <p:cNvPr id="14" name="Picture 13" descr="캘리포니아 주 코로나 시의 코로나 시민 센터 사진">
            <a:extLst>
              <a:ext uri="{FF2B5EF4-FFF2-40B4-BE49-F238E27FC236}">
                <a16:creationId xmlns:a16="http://schemas.microsoft.com/office/drawing/2014/main" id="{3B41540A-E273-4FC2-8F38-411D46A5D1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295" b="28997"/>
          <a:stretch/>
        </p:blipFill>
        <p:spPr>
          <a:xfrm>
            <a:off x="0" y="2450123"/>
            <a:ext cx="12192000" cy="4407878"/>
          </a:xfrm>
          <a:prstGeom prst="rect">
            <a:avLst/>
          </a:prstGeom>
        </p:spPr>
      </p:pic>
      <p:sp>
        <p:nvSpPr>
          <p:cNvPr id="15" name="Slide Number Placeholder 9">
            <a:extLst>
              <a:ext uri="{FF2B5EF4-FFF2-40B4-BE49-F238E27FC236}">
                <a16:creationId xmlns:a16="http://schemas.microsoft.com/office/drawing/2014/main" id="{386DB524-6D36-4160-B6D8-608F743F76BA}"/>
              </a:ext>
            </a:extLst>
          </p:cNvPr>
          <p:cNvSpPr txBox="1">
            <a:spLocks/>
          </p:cNvSpPr>
          <p:nvPr/>
        </p:nvSpPr>
        <p:spPr>
          <a:xfrm>
            <a:off x="8859520" y="6144768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1D46B4-8AA6-4BE8-B386-148EFD5D8BE6}" type="slidenum">
              <a:rPr lang="en-US" altLang="ko-KR" sz="1200" b="1" smtClean="0">
                <a:solidFill>
                  <a:schemeClr val="bg1"/>
                </a:solidFill>
                <a:latin typeface="Segoe UI" panose="020B0502040204020203" pitchFamily="34" charset="0"/>
                <a:ea typeface="Malgun Gothic" panose="020B0503020000020004" pitchFamily="34" charset="-127"/>
              </a:rPr>
              <a:pPr algn="r"/>
              <a:t>14</a:t>
            </a:fld>
            <a:endParaRPr lang="ko-KR" altLang="en-US" sz="1200" b="1" dirty="0">
              <a:solidFill>
                <a:schemeClr val="bg1"/>
              </a:solidFill>
              <a:latin typeface="Segoe UI" panose="020B0502040204020203" pitchFamily="34" charset="0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62561662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2A80462D-0954-4777-AFC2-67769402D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2274640"/>
            <a:ext cx="4118648" cy="430887"/>
          </a:xfrm>
        </p:spPr>
        <p:txBody>
          <a:bodyPr/>
          <a:lstStyle/>
          <a:p>
            <a:r>
              <a:rPr lang="ko-KR" altLang="en-US" b="1" dirty="0">
                <a:latin typeface="Segoe UI Semibold" panose="020B0702040204020203" pitchFamily="34" charset="0"/>
                <a:ea typeface="Malgun Gothic" panose="020B0503020000020004" pitchFamily="34" charset="-127"/>
              </a:rPr>
              <a:t>캘리포니아 주 코로나 시 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A6D069F-2FDF-42B7-9126-392B5D9680D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ko-KR" altLang="en-US" dirty="0">
                <a:latin typeface="Segoe UI" panose="020B0502040204020203" pitchFamily="34" charset="0"/>
                <a:ea typeface="Malgun Gothic" panose="020B0503020000020004" pitchFamily="34" charset="-127"/>
              </a:rPr>
              <a:t>업계</a:t>
            </a:r>
            <a:r>
              <a:rPr lang="en-US" altLang="ko-KR" dirty="0">
                <a:latin typeface="Segoe UI" panose="020B0502040204020203" pitchFamily="34" charset="0"/>
                <a:ea typeface="Malgun Gothic" panose="020B0503020000020004" pitchFamily="34" charset="-127"/>
              </a:rPr>
              <a:t>: </a:t>
            </a:r>
            <a:r>
              <a:rPr lang="ko-KR" altLang="en-US" b="0" dirty="0">
                <a:latin typeface="Segoe UI" panose="020B0502040204020203" pitchFamily="34" charset="0"/>
                <a:ea typeface="Malgun Gothic" panose="020B0503020000020004" pitchFamily="34" charset="-127"/>
              </a:rPr>
              <a:t>정부 기관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CD499C8-AEC2-4611-BD31-6DC44C2CB8C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371344" y="3150253"/>
            <a:ext cx="1941164" cy="184666"/>
          </a:xfrm>
        </p:spPr>
        <p:txBody>
          <a:bodyPr/>
          <a:lstStyle/>
          <a:p>
            <a:r>
              <a:rPr lang="ko-KR" altLang="en-US" dirty="0">
                <a:latin typeface="Segoe UI" panose="020B0502040204020203" pitchFamily="34" charset="0"/>
                <a:ea typeface="Malgun Gothic" panose="020B0503020000020004" pitchFamily="34" charset="-127"/>
              </a:rPr>
              <a:t>규모</a:t>
            </a:r>
            <a:r>
              <a:rPr lang="en-US" altLang="ko-KR" dirty="0">
                <a:latin typeface="Segoe UI" panose="020B0502040204020203" pitchFamily="34" charset="0"/>
                <a:ea typeface="Malgun Gothic" panose="020B0503020000020004" pitchFamily="34" charset="-127"/>
              </a:rPr>
              <a:t>: </a:t>
            </a:r>
            <a:r>
              <a:rPr lang="ko-KR" altLang="en-US" b="0" dirty="0">
                <a:latin typeface="Segoe UI" panose="020B0502040204020203" pitchFamily="34" charset="0"/>
                <a:ea typeface="Malgun Gothic" panose="020B0503020000020004" pitchFamily="34" charset="-127"/>
              </a:rPr>
              <a:t>직원 </a:t>
            </a:r>
            <a:r>
              <a:rPr lang="en-US" altLang="ko-KR" b="0" dirty="0">
                <a:latin typeface="Segoe UI" panose="020B0502040204020203" pitchFamily="34" charset="0"/>
                <a:ea typeface="Malgun Gothic" panose="020B0503020000020004" pitchFamily="34" charset="-127"/>
              </a:rPr>
              <a:t>50~999</a:t>
            </a:r>
            <a:r>
              <a:rPr lang="ko-KR" altLang="en-US" b="0" dirty="0">
                <a:latin typeface="Segoe UI" panose="020B0502040204020203" pitchFamily="34" charset="0"/>
                <a:ea typeface="Malgun Gothic" panose="020B0503020000020004" pitchFamily="34" charset="-127"/>
              </a:rPr>
              <a:t>명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105DF2E-9117-498B-9141-7F76E2EDD6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2300" y="3674728"/>
            <a:ext cx="3349244" cy="1508105"/>
          </a:xfrm>
        </p:spPr>
        <p:txBody>
          <a:bodyPr/>
          <a:lstStyle/>
          <a:p>
            <a:pPr marL="58738" indent="-58738">
              <a:spcAft>
                <a:spcPts val="600"/>
              </a:spcAft>
            </a:pPr>
            <a:r>
              <a:rPr lang="en-US" altLang="ko-KR" dirty="0">
                <a:latin typeface="Segoe UI" panose="020B0502040204020203" pitchFamily="34" charset="0"/>
                <a:ea typeface="Malgun Gothic" panose="020B0503020000020004" pitchFamily="34" charset="-127"/>
              </a:rPr>
              <a:t>"</a:t>
            </a:r>
            <a:r>
              <a:rPr lang="ko-KR" altLang="en-US" dirty="0">
                <a:latin typeface="Segoe UI" panose="020B0502040204020203" pitchFamily="34" charset="0"/>
                <a:ea typeface="Malgun Gothic" panose="020B0503020000020004" pitchFamily="34" charset="-127"/>
              </a:rPr>
              <a:t>모든 것이 클라우드에 있으며 확장 가능합니다 </a:t>
            </a:r>
            <a:r>
              <a:rPr lang="en-US" altLang="ko-KR" dirty="0">
                <a:latin typeface="Segoe UI" panose="020B0502040204020203" pitchFamily="34" charset="0"/>
                <a:ea typeface="Malgun Gothic" panose="020B0503020000020004" pitchFamily="34" charset="-127"/>
              </a:rPr>
              <a:t>... </a:t>
            </a:r>
            <a:r>
              <a:rPr lang="ko-KR" altLang="en-US" dirty="0">
                <a:latin typeface="Segoe UI" panose="020B0502040204020203" pitchFamily="34" charset="0"/>
                <a:ea typeface="Malgun Gothic" panose="020B0503020000020004" pitchFamily="34" charset="-127"/>
              </a:rPr>
              <a:t>한때 </a:t>
            </a:r>
            <a:r>
              <a:rPr lang="en-US" altLang="ko-KR" dirty="0">
                <a:latin typeface="Segoe UI" panose="020B0502040204020203" pitchFamily="34" charset="0"/>
                <a:ea typeface="Malgun Gothic" panose="020B0503020000020004" pitchFamily="34" charset="-127"/>
              </a:rPr>
              <a:t>CAD</a:t>
            </a:r>
            <a:r>
              <a:rPr lang="ko-KR" altLang="en-US" dirty="0">
                <a:latin typeface="Segoe UI" panose="020B0502040204020203" pitchFamily="34" charset="0"/>
                <a:ea typeface="Malgun Gothic" panose="020B0503020000020004" pitchFamily="34" charset="-127"/>
              </a:rPr>
              <a:t>를 실행하기 위해 </a:t>
            </a:r>
            <a:r>
              <a:rPr lang="en-US" altLang="ko-KR" dirty="0">
                <a:latin typeface="Segoe UI" panose="020B0502040204020203" pitchFamily="34" charset="0"/>
                <a:ea typeface="Malgun Gothic" panose="020B0503020000020004" pitchFamily="34" charset="-127"/>
              </a:rPr>
              <a:t>USD 4,000</a:t>
            </a:r>
            <a:r>
              <a:rPr lang="ko-KR" altLang="en-US" dirty="0">
                <a:latin typeface="Segoe UI" panose="020B0502040204020203" pitchFamily="34" charset="0"/>
                <a:ea typeface="Malgun Gothic" panose="020B0503020000020004" pitchFamily="34" charset="-127"/>
              </a:rPr>
              <a:t>에 달하는 컴퓨터가 필요했던 도시 엔지니어는 이제 </a:t>
            </a:r>
            <a:r>
              <a:rPr lang="en-US" altLang="ko-KR" dirty="0">
                <a:latin typeface="Segoe UI" panose="020B0502040204020203" pitchFamily="34" charset="0"/>
                <a:ea typeface="Malgun Gothic" panose="020B0503020000020004" pitchFamily="34" charset="-127"/>
              </a:rPr>
              <a:t>iPad</a:t>
            </a:r>
            <a:r>
              <a:rPr lang="ko-KR" altLang="en-US" dirty="0">
                <a:latin typeface="Segoe UI" panose="020B0502040204020203" pitchFamily="34" charset="0"/>
                <a:ea typeface="Malgun Gothic" panose="020B0503020000020004" pitchFamily="34" charset="-127"/>
              </a:rPr>
              <a:t>에서 동일한 워크로드를 실행할 수 있습니다</a:t>
            </a:r>
            <a:r>
              <a:rPr lang="en-US" altLang="ko-KR" dirty="0">
                <a:latin typeface="Segoe UI" panose="020B0502040204020203" pitchFamily="34" charset="0"/>
                <a:ea typeface="Malgun Gothic" panose="020B0503020000020004" pitchFamily="34" charset="-127"/>
              </a:rPr>
              <a:t>. </a:t>
            </a:r>
            <a:r>
              <a:rPr lang="ko-KR" altLang="en-US" dirty="0">
                <a:latin typeface="Segoe UI" panose="020B0502040204020203" pitchFamily="34" charset="0"/>
                <a:ea typeface="Malgun Gothic" panose="020B0503020000020004" pitchFamily="34" charset="-127"/>
              </a:rPr>
              <a:t>전체 환경은 주문형입니다</a:t>
            </a:r>
            <a:r>
              <a:rPr lang="en-US" altLang="ko-KR" dirty="0">
                <a:latin typeface="Segoe UI" panose="020B0502040204020203" pitchFamily="34" charset="0"/>
                <a:ea typeface="Malgun Gothic" panose="020B0503020000020004" pitchFamily="34" charset="-127"/>
              </a:rPr>
              <a:t>. </a:t>
            </a:r>
            <a:r>
              <a:rPr lang="ko-KR" altLang="en-US" dirty="0">
                <a:latin typeface="Segoe UI" panose="020B0502040204020203" pitchFamily="34" charset="0"/>
                <a:ea typeface="Malgun Gothic" panose="020B0503020000020004" pitchFamily="34" charset="-127"/>
              </a:rPr>
              <a:t>이것이 바로 </a:t>
            </a:r>
            <a:r>
              <a:rPr lang="en-US" altLang="ko-KR" dirty="0">
                <a:latin typeface="Segoe UI" panose="020B0502040204020203" pitchFamily="34" charset="0"/>
                <a:ea typeface="Malgun Gothic" panose="020B0503020000020004" pitchFamily="34" charset="-127"/>
              </a:rPr>
              <a:t>Microsoft </a:t>
            </a:r>
            <a:r>
              <a:rPr lang="ko-KR" altLang="en-US" dirty="0">
                <a:latin typeface="Segoe UI" panose="020B0502040204020203" pitchFamily="34" charset="0"/>
                <a:ea typeface="Malgun Gothic" panose="020B0503020000020004" pitchFamily="34" charset="-127"/>
              </a:rPr>
              <a:t>클라우드 플랫폼의 힘입니다</a:t>
            </a:r>
            <a:r>
              <a:rPr lang="en-US" altLang="ko-KR" dirty="0">
                <a:latin typeface="Segoe UI" panose="020B0502040204020203" pitchFamily="34" charset="0"/>
                <a:ea typeface="Malgun Gothic" panose="020B0503020000020004" pitchFamily="34" charset="-127"/>
              </a:rPr>
              <a:t>."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B96A9A4-CB33-472F-98FC-E7CEE87D0AB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altLang="ko-KR" dirty="0">
                <a:latin typeface="Segoe UI Semibold" panose="020B0702040204020203" pitchFamily="34" charset="0"/>
                <a:ea typeface="Malgun Gothic" panose="020B0503020000020004" pitchFamily="34" charset="-127"/>
              </a:rPr>
              <a:t>Chris McMasters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5E99730-8733-498F-BB58-3F401E46223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ko-KR" altLang="en-US">
                <a:latin typeface="Segoe UI" panose="020B0502040204020203" pitchFamily="34" charset="0"/>
                <a:ea typeface="Malgun Gothic" panose="020B0503020000020004" pitchFamily="34" charset="-127"/>
              </a:rPr>
              <a:t>코로나 시 최고 정보 책임자</a:t>
            </a:r>
            <a:endParaRPr lang="ko-KR" altLang="en-US" dirty="0">
              <a:latin typeface="Segoe UI" panose="020B0502040204020203" pitchFamily="34" charset="0"/>
              <a:ea typeface="Malgun Gothic" panose="020B0503020000020004" pitchFamily="34" charset="-127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647D5D5-8878-45B2-BBB0-5FD4FB5CA8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07013" y="585785"/>
            <a:ext cx="6296025" cy="168046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ko-KR" altLang="en-US" dirty="0">
                <a:latin typeface="Segoe UI" panose="020B0502040204020203" pitchFamily="34" charset="0"/>
                <a:ea typeface="Malgun Gothic" panose="020B0503020000020004" pitchFamily="34" charset="-127"/>
              </a:rPr>
              <a:t>코로나 시는 인프라 가상화를 마무리하길 원했습니다</a:t>
            </a:r>
            <a:r>
              <a:rPr lang="en-US" altLang="ko-KR" dirty="0">
                <a:latin typeface="Segoe UI" panose="020B0502040204020203" pitchFamily="34" charset="0"/>
                <a:ea typeface="Malgun Gothic" panose="020B0503020000020004" pitchFamily="34" charset="-127"/>
              </a:rPr>
              <a:t>. </a:t>
            </a:r>
            <a:br>
              <a:rPr lang="ko-KR" altLang="en-US" dirty="0">
                <a:latin typeface="Segoe UI" panose="020B0502040204020203" pitchFamily="34" charset="0"/>
                <a:ea typeface="Malgun Gothic" panose="020B0503020000020004" pitchFamily="34" charset="-127"/>
              </a:rPr>
            </a:br>
            <a:r>
              <a:rPr lang="ko-KR" altLang="en-US" dirty="0">
                <a:latin typeface="Segoe UI" panose="020B0502040204020203" pitchFamily="34" charset="0"/>
                <a:ea typeface="Malgun Gothic" panose="020B0503020000020004" pitchFamily="34" charset="-127"/>
              </a:rPr>
              <a:t>코로나 시의 목표는 직원들을 위해 </a:t>
            </a:r>
            <a:r>
              <a:rPr lang="ko-KR" altLang="en-US" b="1" dirty="0">
                <a:latin typeface="Segoe UI" panose="020B0502040204020203" pitchFamily="34" charset="0"/>
                <a:ea typeface="Malgun Gothic" panose="020B0503020000020004" pitchFamily="34" charset="-127"/>
              </a:rPr>
              <a:t>가상 </a:t>
            </a:r>
            <a:r>
              <a:rPr lang="en-US" altLang="ko-KR" b="1" dirty="0">
                <a:latin typeface="Segoe UI" panose="020B0502040204020203" pitchFamily="34" charset="0"/>
                <a:ea typeface="Malgun Gothic" panose="020B0503020000020004" pitchFamily="34" charset="-127"/>
              </a:rPr>
              <a:t>Microsoft 365 </a:t>
            </a:r>
            <a:r>
              <a:rPr lang="ko-KR" altLang="en-US" b="1" dirty="0">
                <a:latin typeface="Segoe UI" panose="020B0502040204020203" pitchFamily="34" charset="0"/>
                <a:ea typeface="Malgun Gothic" panose="020B0503020000020004" pitchFamily="34" charset="-127"/>
              </a:rPr>
              <a:t>애플리케이션을 제공하고 원격 작업을 가능하게 하는 것</a:t>
            </a:r>
            <a:r>
              <a:rPr lang="ko-KR" altLang="en-US" dirty="0">
                <a:latin typeface="Segoe UI" panose="020B0502040204020203" pitchFamily="34" charset="0"/>
                <a:ea typeface="Malgun Gothic" panose="020B0503020000020004" pitchFamily="34" charset="-127"/>
              </a:rPr>
              <a:t>이었습니다</a:t>
            </a:r>
            <a:r>
              <a:rPr lang="en-US" altLang="ko-KR" dirty="0">
                <a:latin typeface="Segoe UI" panose="020B0502040204020203" pitchFamily="34" charset="0"/>
                <a:ea typeface="Malgun Gothic" panose="020B0503020000020004" pitchFamily="34" charset="-127"/>
              </a:rPr>
              <a:t>.</a:t>
            </a:r>
            <a:endParaRPr lang="ko-KR" altLang="en-US" dirty="0">
              <a:latin typeface="Segoe UI" panose="020B0502040204020203" pitchFamily="34" charset="0"/>
              <a:ea typeface="Malgun Gothic" panose="020B0503020000020004" pitchFamily="34" charset="-127"/>
            </a:endParaRPr>
          </a:p>
          <a:p>
            <a:pPr>
              <a:spcAft>
                <a:spcPts val="1200"/>
              </a:spcAft>
            </a:pPr>
            <a:r>
              <a:rPr lang="en-US" altLang="ko-KR" dirty="0">
                <a:latin typeface="Segoe UI" panose="020B0502040204020203" pitchFamily="34" charset="0"/>
                <a:ea typeface="Malgun Gothic" panose="020B0503020000020004" pitchFamily="34" charset="-127"/>
              </a:rPr>
              <a:t>Microsoft</a:t>
            </a:r>
            <a:r>
              <a:rPr lang="ko-KR" altLang="en-US" dirty="0">
                <a:latin typeface="Segoe UI" panose="020B0502040204020203" pitchFamily="34" charset="0"/>
                <a:ea typeface="Malgun Gothic" panose="020B0503020000020004" pitchFamily="34" charset="-127"/>
              </a:rPr>
              <a:t>와 </a:t>
            </a:r>
            <a:r>
              <a:rPr lang="en-US" altLang="ko-KR" dirty="0">
                <a:latin typeface="Segoe UI" panose="020B0502040204020203" pitchFamily="34" charset="0"/>
                <a:ea typeface="Malgun Gothic" panose="020B0503020000020004" pitchFamily="34" charset="-127"/>
              </a:rPr>
              <a:t>Citrix</a:t>
            </a:r>
            <a:r>
              <a:rPr lang="ko-KR" altLang="en-US" dirty="0">
                <a:latin typeface="Segoe UI" panose="020B0502040204020203" pitchFamily="34" charset="0"/>
                <a:ea typeface="Malgun Gothic" panose="020B0503020000020004" pitchFamily="34" charset="-127"/>
              </a:rPr>
              <a:t>는 협력하여 </a:t>
            </a:r>
            <a:r>
              <a:rPr lang="en-US" altLang="ko-KR" b="1" dirty="0">
                <a:latin typeface="Segoe UI" panose="020B0502040204020203" pitchFamily="34" charset="0"/>
                <a:ea typeface="Malgun Gothic" panose="020B0503020000020004" pitchFamily="34" charset="-127"/>
              </a:rPr>
              <a:t>72</a:t>
            </a:r>
            <a:r>
              <a:rPr lang="ko-KR" altLang="en-US" b="1" dirty="0">
                <a:latin typeface="Segoe UI" panose="020B0502040204020203" pitchFamily="34" charset="0"/>
                <a:ea typeface="Malgun Gothic" panose="020B0503020000020004" pitchFamily="34" charset="-127"/>
              </a:rPr>
              <a:t>시간 만에 </a:t>
            </a:r>
            <a:r>
              <a:rPr lang="en-US" altLang="ko-KR" dirty="0">
                <a:latin typeface="Segoe UI" panose="020B0502040204020203" pitchFamily="34" charset="0"/>
                <a:ea typeface="Malgun Gothic" panose="020B0503020000020004" pitchFamily="34" charset="-127"/>
              </a:rPr>
              <a:t>Azure Virtual Desktop</a:t>
            </a:r>
            <a:r>
              <a:rPr lang="ko-KR" altLang="en-US" dirty="0">
                <a:latin typeface="Segoe UI" panose="020B0502040204020203" pitchFamily="34" charset="0"/>
                <a:ea typeface="Malgun Gothic" panose="020B0503020000020004" pitchFamily="34" charset="-127"/>
              </a:rPr>
              <a:t>을 배포하고 </a:t>
            </a:r>
            <a:r>
              <a:rPr lang="en-US" altLang="ko-KR" dirty="0" err="1">
                <a:latin typeface="Segoe UI" panose="020B0502040204020203" pitchFamily="34" charset="0"/>
                <a:ea typeface="Malgun Gothic" panose="020B0503020000020004" pitchFamily="34" charset="-127"/>
              </a:rPr>
              <a:t>FSLogix</a:t>
            </a:r>
            <a:r>
              <a:rPr lang="ko-KR" altLang="en-US" dirty="0">
                <a:latin typeface="Segoe UI" panose="020B0502040204020203" pitchFamily="34" charset="0"/>
                <a:ea typeface="Malgun Gothic" panose="020B0503020000020004" pitchFamily="34" charset="-127"/>
              </a:rPr>
              <a:t>를 사용하여 비영구 이미지를 만들어 높은 보안 수준을 유지했습니다</a:t>
            </a:r>
            <a:r>
              <a:rPr lang="en-US" altLang="ko-KR" dirty="0">
                <a:latin typeface="Segoe UI" panose="020B0502040204020203" pitchFamily="34" charset="0"/>
                <a:ea typeface="Malgun Gothic" panose="020B0503020000020004" pitchFamily="34" charset="-127"/>
              </a:rPr>
              <a:t>.</a:t>
            </a:r>
            <a:endParaRPr lang="ko-KR" altLang="en-US" dirty="0">
              <a:latin typeface="Segoe UI" panose="020B0502040204020203" pitchFamily="34" charset="0"/>
              <a:ea typeface="Malgun Gothic" panose="020B0503020000020004" pitchFamily="34" charset="-127"/>
            </a:endParaRP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716C4651-9C73-417A-A384-7F5CE56B7BD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307014" y="2882639"/>
            <a:ext cx="3017520" cy="1815882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ko-KR" sz="1400">
                <a:latin typeface="Segoe UI" panose="020B0502040204020203" pitchFamily="34" charset="0"/>
                <a:ea typeface="Malgun Gothic" panose="020B0503020000020004" pitchFamily="34" charset="-127"/>
              </a:rPr>
              <a:t>350</a:t>
            </a:r>
            <a:r>
              <a:rPr lang="ko-KR" altLang="en-US" sz="1400">
                <a:latin typeface="Segoe UI" panose="020B0502040204020203" pitchFamily="34" charset="0"/>
                <a:ea typeface="Malgun Gothic" panose="020B0503020000020004" pitchFamily="34" charset="-127"/>
              </a:rPr>
              <a:t>명의 시 직원이 원격으로 안전하게 작업할 수 있도록 신속하게 지원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ko-KR" sz="1400">
                <a:latin typeface="Segoe UI" panose="020B0502040204020203" pitchFamily="34" charset="0"/>
                <a:ea typeface="Malgun Gothic" panose="020B0503020000020004" pitchFamily="34" charset="-127"/>
              </a:rPr>
              <a:t>Microsoft Teams </a:t>
            </a:r>
            <a:r>
              <a:rPr lang="ko-KR" altLang="en-US" sz="1400">
                <a:latin typeface="Segoe UI" panose="020B0502040204020203" pitchFamily="34" charset="0"/>
                <a:ea typeface="Malgun Gothic" panose="020B0503020000020004" pitchFamily="34" charset="-127"/>
              </a:rPr>
              <a:t>및 가상 데스크톱을 사용하여 추가 인력 제공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ko-KR" altLang="en-US" sz="1400">
                <a:latin typeface="Segoe UI" panose="020B0502040204020203" pitchFamily="34" charset="0"/>
                <a:ea typeface="Malgun Gothic" panose="020B0503020000020004" pitchFamily="34" charset="-127"/>
              </a:rPr>
              <a:t>에너지 소비량 및 비용 절감 </a:t>
            </a:r>
            <a:endParaRPr lang="ko-KR" altLang="en-US" sz="1400" dirty="0">
              <a:latin typeface="Segoe UI" panose="020B0502040204020203" pitchFamily="34" charset="0"/>
              <a:ea typeface="Malgun Gothic" panose="020B0503020000020004" pitchFamily="34" charset="-127"/>
            </a:endParaRP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97B86D52-BD0D-48F1-9126-139A34E1ED5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585516" y="2882639"/>
            <a:ext cx="3017521" cy="1015663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ko-KR" sz="1400">
                <a:latin typeface="Segoe UI" panose="020B0502040204020203" pitchFamily="34" charset="0"/>
                <a:ea typeface="Malgun Gothic" panose="020B0503020000020004" pitchFamily="34" charset="-127"/>
              </a:rPr>
              <a:t>Microsoft Azure Active Directory</a:t>
            </a:r>
            <a:r>
              <a:rPr lang="ko-KR" altLang="en-US" sz="1400">
                <a:latin typeface="Segoe UI" panose="020B0502040204020203" pitchFamily="34" charset="0"/>
                <a:ea typeface="Malgun Gothic" panose="020B0503020000020004" pitchFamily="34" charset="-127"/>
              </a:rPr>
              <a:t>를 통해 보안 액세스 유지 및 관리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ko-KR" altLang="en-US" sz="1400">
                <a:latin typeface="Segoe UI" panose="020B0502040204020203" pitchFamily="34" charset="0"/>
                <a:ea typeface="Malgun Gothic" panose="020B0503020000020004" pitchFamily="34" charset="-127"/>
              </a:rPr>
              <a:t>하드웨어를 유지하는 대신 사용자 환경 개선에 집중</a:t>
            </a:r>
            <a:endParaRPr lang="ko-KR" altLang="en-US" sz="1400" dirty="0">
              <a:latin typeface="Segoe UI" panose="020B0502040204020203" pitchFamily="34" charset="0"/>
              <a:ea typeface="Malgun Gothic" panose="020B0503020000020004" pitchFamily="34" charset="-127"/>
            </a:endParaRP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04A0300C-8933-49B2-AB4A-6D30988552F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307013" y="5088053"/>
            <a:ext cx="6296025" cy="492443"/>
          </a:xfrm>
        </p:spPr>
        <p:txBody>
          <a:bodyPr/>
          <a:lstStyle/>
          <a:p>
            <a:r>
              <a:rPr lang="ko-KR" altLang="en-US">
                <a:latin typeface="Segoe UI" panose="020B0502040204020203" pitchFamily="34" charset="0"/>
                <a:ea typeface="Malgun Gothic" panose="020B0503020000020004" pitchFamily="34" charset="-127"/>
              </a:rPr>
              <a:t>코로나 시는 새로운 컴퓨터에 드는 </a:t>
            </a:r>
            <a:r>
              <a:rPr lang="ko-KR" altLang="en-US" b="1">
                <a:latin typeface="Segoe UI" panose="020B0502040204020203" pitchFamily="34" charset="0"/>
                <a:ea typeface="Malgun Gothic" panose="020B0503020000020004" pitchFamily="34" charset="-127"/>
              </a:rPr>
              <a:t>비용 </a:t>
            </a:r>
            <a:r>
              <a:rPr lang="en-US" altLang="ko-KR" b="1">
                <a:latin typeface="Segoe UI" panose="020B0502040204020203" pitchFamily="34" charset="0"/>
                <a:ea typeface="Malgun Gothic" panose="020B0503020000020004" pitchFamily="34" charset="-127"/>
              </a:rPr>
              <a:t>USD 712,500</a:t>
            </a:r>
            <a:r>
              <a:rPr lang="ko-KR" altLang="en-US" b="1">
                <a:latin typeface="Segoe UI" panose="020B0502040204020203" pitchFamily="34" charset="0"/>
                <a:ea typeface="Malgun Gothic" panose="020B0503020000020004" pitchFamily="34" charset="-127"/>
              </a:rPr>
              <a:t>을 아끼며 </a:t>
            </a:r>
            <a:r>
              <a:rPr lang="en-US" altLang="ko-KR" b="1">
                <a:latin typeface="Segoe UI" panose="020B0502040204020203" pitchFamily="34" charset="0"/>
                <a:ea typeface="Malgun Gothic" panose="020B0503020000020004" pitchFamily="34" charset="-127"/>
              </a:rPr>
              <a:t>72</a:t>
            </a:r>
            <a:r>
              <a:rPr lang="ko-KR" altLang="en-US" b="1">
                <a:latin typeface="Segoe UI" panose="020B0502040204020203" pitchFamily="34" charset="0"/>
                <a:ea typeface="Malgun Gothic" panose="020B0503020000020004" pitchFamily="34" charset="-127"/>
              </a:rPr>
              <a:t>시간 만에 원격 작업을 가능하게</a:t>
            </a:r>
            <a:r>
              <a:rPr lang="ko-KR" altLang="en-US">
                <a:latin typeface="Segoe UI" panose="020B0502040204020203" pitchFamily="34" charset="0"/>
                <a:ea typeface="Malgun Gothic" panose="020B0503020000020004" pitchFamily="34" charset="-127"/>
              </a:rPr>
              <a:t> 했습니다</a:t>
            </a:r>
            <a:r>
              <a:rPr lang="en-US" altLang="ko-KR">
                <a:latin typeface="Segoe UI" panose="020B0502040204020203" pitchFamily="34" charset="0"/>
                <a:ea typeface="Malgun Gothic" panose="020B0503020000020004" pitchFamily="34" charset="-127"/>
              </a:rPr>
              <a:t>.</a:t>
            </a:r>
            <a:endParaRPr lang="ko-KR" altLang="en-US" dirty="0">
              <a:latin typeface="Segoe UI" panose="020B0502040204020203" pitchFamily="34" charset="0"/>
              <a:ea typeface="Malgun Gothic" panose="020B0503020000020004" pitchFamily="34" charset="-127"/>
            </a:endParaRP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E4B052CA-B3D2-4D2C-9D12-3208D4F0598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ko-KR" altLang="en-US" dirty="0">
                <a:latin typeface="Segoe UI Semibold" panose="020B0702040204020203" pitchFamily="34" charset="0"/>
                <a:ea typeface="Malgun Gothic" panose="020B0503020000020004" pitchFamily="34" charset="-12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사례 전문 읽기 </a:t>
            </a:r>
            <a:endParaRPr lang="ko-KR" altLang="en-US" dirty="0">
              <a:latin typeface="Segoe UI Semibold" panose="020B0702040204020203" pitchFamily="34" charset="0"/>
              <a:ea typeface="Malgun Gothic" panose="020B0503020000020004" pitchFamily="34" charset="-127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9BAA71D-9ADF-4D92-A1EF-067C403D9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263" y="618980"/>
            <a:ext cx="1164240" cy="1114214"/>
          </a:xfrm>
          <a:prstGeom prst="rect">
            <a:avLst/>
          </a:prstGeom>
        </p:spPr>
      </p:pic>
      <p:sp>
        <p:nvSpPr>
          <p:cNvPr id="37" name="Slide Number Placeholder 9">
            <a:extLst>
              <a:ext uri="{FF2B5EF4-FFF2-40B4-BE49-F238E27FC236}">
                <a16:creationId xmlns:a16="http://schemas.microsoft.com/office/drawing/2014/main" id="{2FBDA3FF-47E0-4A49-8EEE-43DFADCBDC89}"/>
              </a:ext>
            </a:extLst>
          </p:cNvPr>
          <p:cNvSpPr txBox="1">
            <a:spLocks/>
          </p:cNvSpPr>
          <p:nvPr/>
        </p:nvSpPr>
        <p:spPr>
          <a:xfrm>
            <a:off x="8859520" y="6144768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1D46B4-8AA6-4BE8-B386-148EFD5D8BE6}" type="slidenum">
              <a:rPr lang="en-US" altLang="ko-KR" sz="1200" b="1" smtClean="0"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Segoe UI" panose="020B0502040204020203" pitchFamily="34" charset="0"/>
                <a:ea typeface="Malgun Gothic" panose="020B0503020000020004" pitchFamily="34" charset="-127"/>
              </a:rPr>
              <a:pPr algn="r"/>
              <a:t>15</a:t>
            </a:fld>
            <a:endParaRPr lang="ko-KR" altLang="en-US" sz="1200" b="1" dirty="0">
              <a:gradFill>
                <a:gsLst>
                  <a:gs pos="83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Segoe UI" panose="020B0502040204020203" pitchFamily="34" charset="0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14038279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3B1EAD-DC73-4D10-B0EF-732E48ED6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>
                <a:latin typeface="Segoe UI Semibold" panose="020B0702040204020203" pitchFamily="34" charset="0"/>
                <a:ea typeface="Malgun Gothic" panose="020B0503020000020004" pitchFamily="34" charset="-127"/>
              </a:rPr>
              <a:t>부록</a:t>
            </a:r>
          </a:p>
        </p:txBody>
      </p:sp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786290FF-74D1-400B-ACED-EB6DE2D91C96}"/>
              </a:ext>
            </a:extLst>
          </p:cNvPr>
          <p:cNvSpPr txBox="1">
            <a:spLocks/>
          </p:cNvSpPr>
          <p:nvPr/>
        </p:nvSpPr>
        <p:spPr>
          <a:xfrm>
            <a:off x="8859520" y="6144768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1D46B4-8AA6-4BE8-B386-148EFD5D8BE6}" type="slidenum">
              <a:rPr lang="en-US" altLang="ko-KR" sz="1200" b="1" smtClean="0"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Segoe UI" panose="020B0502040204020203" pitchFamily="34" charset="0"/>
                <a:ea typeface="Malgun Gothic" panose="020B0503020000020004" pitchFamily="34" charset="-127"/>
              </a:rPr>
              <a:pPr algn="r"/>
              <a:t>16</a:t>
            </a:fld>
            <a:endParaRPr lang="ko-KR" altLang="en-US" sz="1200" b="1" dirty="0">
              <a:gradFill>
                <a:gsLst>
                  <a:gs pos="83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Segoe UI" panose="020B0502040204020203" pitchFamily="34" charset="0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68485076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ED164D0-C1E2-4DA0-96DE-3051BD100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2873411"/>
            <a:ext cx="3383280" cy="1107996"/>
          </a:xfrm>
        </p:spPr>
        <p:txBody>
          <a:bodyPr/>
          <a:lstStyle/>
          <a:p>
            <a:r>
              <a:rPr lang="en-US" altLang="ko-KR" dirty="0">
                <a:latin typeface="Segoe UI Semibold" panose="020B0702040204020203" pitchFamily="34" charset="0"/>
                <a:ea typeface="Malgun Gothic" panose="020B0503020000020004" pitchFamily="34" charset="-127"/>
              </a:rPr>
              <a:t>Microsoft </a:t>
            </a:r>
            <a:br>
              <a:rPr lang="en-US" altLang="ko-KR" dirty="0">
                <a:latin typeface="Segoe UI Semibold" panose="020B0702040204020203" pitchFamily="34" charset="0"/>
                <a:ea typeface="Malgun Gothic" panose="020B0503020000020004" pitchFamily="34" charset="-127"/>
              </a:rPr>
            </a:br>
            <a:r>
              <a:rPr lang="ko-KR" altLang="en-US" b="1" dirty="0">
                <a:latin typeface="Segoe UI Semibold" panose="020B0702040204020203" pitchFamily="34" charset="0"/>
                <a:ea typeface="Malgun Gothic" panose="020B0503020000020004" pitchFamily="34" charset="-127"/>
              </a:rPr>
              <a:t>팀의 메모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92BE60-58CB-4A73-814D-B2603D6F7C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07013" y="819055"/>
            <a:ext cx="6296025" cy="5219891"/>
          </a:xfrm>
        </p:spPr>
        <p:txBody>
          <a:bodyPr/>
          <a:lstStyle/>
          <a:p>
            <a:pPr marL="0" indent="0">
              <a:buNone/>
            </a:pPr>
            <a:r>
              <a:rPr lang="ko-KR" altLang="en-US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이 </a:t>
            </a:r>
            <a:r>
              <a:rPr lang="en-US" altLang="ko-KR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PowerPoint </a:t>
            </a:r>
            <a:r>
              <a:rPr lang="ko-KR" altLang="en-US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프레젠테이션이 귀사의 조직에서 </a:t>
            </a:r>
            <a:r>
              <a:rPr lang="en-US" altLang="ko-KR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Azure Virtual Desktop</a:t>
            </a:r>
            <a:r>
              <a:rPr lang="ko-KR" altLang="en-US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을 도입하는 데 도움이 되었기를 바랍니다</a:t>
            </a:r>
            <a:r>
              <a:rPr lang="en-US" altLang="ko-KR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.</a:t>
            </a:r>
          </a:p>
          <a:p>
            <a:pPr marL="0" indent="0">
              <a:buNone/>
            </a:pPr>
            <a:r>
              <a:rPr lang="ko-KR" altLang="en-US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 </a:t>
            </a:r>
          </a:p>
          <a:p>
            <a:pPr marL="0" indent="0">
              <a:buNone/>
            </a:pPr>
            <a:r>
              <a:rPr lang="en-US" altLang="ko-KR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Microsoft</a:t>
            </a:r>
            <a:r>
              <a:rPr lang="ko-KR" altLang="en-US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는 귀사의 </a:t>
            </a:r>
            <a:r>
              <a:rPr lang="en-US" altLang="ko-KR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VDI </a:t>
            </a:r>
            <a:r>
              <a:rPr lang="ko-KR" altLang="en-US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요구를 위한 최고의 클라우드 공급자이며</a:t>
            </a:r>
            <a:r>
              <a:rPr lang="en-US" altLang="ko-KR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, </a:t>
            </a:r>
            <a:r>
              <a:rPr lang="ko-KR" altLang="en-US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귀사의 클라우드 플랫폼을 위해 </a:t>
            </a:r>
            <a:r>
              <a:rPr lang="en-US" altLang="ko-KR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Azure</a:t>
            </a:r>
            <a:r>
              <a:rPr lang="ko-KR" altLang="en-US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를 선택하시기를 바랍니다</a:t>
            </a:r>
            <a:r>
              <a:rPr lang="en-US" altLang="ko-KR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. </a:t>
            </a:r>
            <a:r>
              <a:rPr lang="ko-KR" altLang="en-US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질문이 있는 경우 </a:t>
            </a:r>
            <a:r>
              <a:rPr lang="en-US" altLang="ko-KR" sz="1600" dirty="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Segoe UI" panose="020B0502040204020203" pitchFamily="34" charset="0"/>
                <a:ea typeface="Malgun Gothic" panose="020B0503020000020004" pitchFamily="34" charset="-12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Azure </a:t>
            </a:r>
            <a:r>
              <a:rPr lang="ko-KR" altLang="en-US" sz="1600" dirty="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Segoe UI" panose="020B0502040204020203" pitchFamily="34" charset="0"/>
                <a:ea typeface="Malgun Gothic" panose="020B0503020000020004" pitchFamily="34" charset="-12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전문가에게</a:t>
            </a:r>
            <a:r>
              <a:rPr lang="ko-KR" altLang="en-US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 문의해 주세요</a:t>
            </a:r>
            <a:r>
              <a:rPr lang="en-US" altLang="ko-KR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. </a:t>
            </a:r>
            <a:br>
              <a:rPr lang="ko-KR" altLang="en-US" dirty="0">
                <a:latin typeface="Segoe UI" panose="020B0502040204020203" pitchFamily="34" charset="0"/>
                <a:ea typeface="Malgun Gothic" panose="020B0503020000020004" pitchFamily="34" charset="-127"/>
              </a:rPr>
            </a:br>
            <a:r>
              <a:rPr lang="en-US" altLang="ko-KR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Microsoft</a:t>
            </a:r>
            <a:r>
              <a:rPr lang="ko-KR" altLang="en-US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는 기쁜 마음으로 여러분을 도와드리겠습니다</a:t>
            </a:r>
            <a:r>
              <a:rPr lang="en-US" altLang="ko-KR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. </a:t>
            </a:r>
            <a:endParaRPr lang="ko-KR" altLang="en-US" sz="1600" dirty="0">
              <a:latin typeface="Segoe UI" panose="020B0502040204020203" pitchFamily="34" charset="0"/>
              <a:ea typeface="Malgun Gothic" panose="020B0503020000020004" pitchFamily="34" charset="-127"/>
            </a:endParaRPr>
          </a:p>
          <a:p>
            <a:pPr marL="0" indent="0">
              <a:buNone/>
            </a:pPr>
            <a:endParaRPr lang="ko-KR" altLang="en-US" sz="1600" dirty="0">
              <a:latin typeface="Segoe UI" panose="020B0502040204020203" pitchFamily="34" charset="0"/>
              <a:ea typeface="Malgun Gothic" panose="020B0503020000020004" pitchFamily="34" charset="-127"/>
            </a:endParaRPr>
          </a:p>
          <a:p>
            <a:pPr marL="0" indent="0">
              <a:buNone/>
            </a:pPr>
            <a:r>
              <a:rPr lang="ko-KR" altLang="en-US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이 부록에는 추가 리소스가 포함되어 있으며 더 많은 도구와 정보는 </a:t>
            </a:r>
            <a:r>
              <a:rPr lang="en-US" altLang="ko-KR" sz="1600" dirty="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Segoe UI" panose="020B0502040204020203" pitchFamily="34" charset="0"/>
                <a:ea typeface="Malgun Gothic" panose="020B0503020000020004" pitchFamily="34" charset="-12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Azure </a:t>
            </a:r>
            <a:r>
              <a:rPr lang="ko-KR" altLang="en-US" sz="1600" dirty="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Segoe UI" panose="020B0502040204020203" pitchFamily="34" charset="0"/>
                <a:ea typeface="Malgun Gothic" panose="020B0503020000020004" pitchFamily="34" charset="-12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웹 사이트의 </a:t>
            </a:r>
            <a:r>
              <a:rPr lang="en-US" altLang="ko-KR" sz="1600" dirty="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Segoe UI" panose="020B0502040204020203" pitchFamily="34" charset="0"/>
                <a:ea typeface="Malgun Gothic" panose="020B0503020000020004" pitchFamily="34" charset="-12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Azure Virtual Desktop </a:t>
            </a:r>
            <a:r>
              <a:rPr lang="ko-KR" altLang="en-US" sz="1600" dirty="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Segoe UI" panose="020B0502040204020203" pitchFamily="34" charset="0"/>
                <a:ea typeface="Malgun Gothic" panose="020B0503020000020004" pitchFamily="34" charset="-12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개요에서 액세스할 수 있습니다</a:t>
            </a:r>
            <a:r>
              <a:rPr lang="en-US" altLang="ko-KR" sz="1600" dirty="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Segoe UI" panose="020B0502040204020203" pitchFamily="34" charset="0"/>
                <a:ea typeface="Malgun Gothic" panose="020B0503020000020004" pitchFamily="34" charset="-12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</a:t>
            </a:r>
            <a:endParaRPr lang="ko-KR" altLang="en-US" sz="1600" dirty="0">
              <a:gradFill>
                <a:gsLst>
                  <a:gs pos="83000">
                    <a:schemeClr val="accent1"/>
                  </a:gs>
                  <a:gs pos="100000">
                    <a:schemeClr val="accent1"/>
                  </a:gs>
                </a:gsLst>
                <a:lin ang="5400000" scaled="1"/>
              </a:gradFill>
              <a:latin typeface="Segoe UI" panose="020B0502040204020203" pitchFamily="34" charset="0"/>
              <a:ea typeface="Malgun Gothic" panose="020B0503020000020004" pitchFamily="34" charset="-127"/>
            </a:endParaRPr>
          </a:p>
          <a:p>
            <a:pPr marL="0" indent="0">
              <a:buNone/>
            </a:pPr>
            <a:endParaRPr lang="ko-KR" altLang="en-US" sz="1600" dirty="0">
              <a:latin typeface="Segoe UI" panose="020B0502040204020203" pitchFamily="34" charset="0"/>
              <a:ea typeface="Malgun Gothic" panose="020B0503020000020004" pitchFamily="34" charset="-127"/>
            </a:endParaRPr>
          </a:p>
          <a:p>
            <a:pPr marL="0" indent="0">
              <a:buNone/>
            </a:pPr>
            <a:r>
              <a:rPr lang="en-US" altLang="ko-KR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Microsoft</a:t>
            </a:r>
            <a:r>
              <a:rPr lang="ko-KR" altLang="en-US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는 귀사가 어디서나 안전한 원격 데스크톱 환경을 구현할 수 있도록 가상 데스크톱 및 앱을 신속하게 배포할 수 있기를 기대합니다</a:t>
            </a:r>
            <a:r>
              <a:rPr lang="en-US" altLang="ko-KR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.</a:t>
            </a:r>
            <a:endParaRPr lang="ko-KR" altLang="en-US" sz="1600" dirty="0">
              <a:latin typeface="Segoe UI" panose="020B0502040204020203" pitchFamily="34" charset="0"/>
              <a:ea typeface="Malgun Gothic" panose="020B0503020000020004" pitchFamily="34" charset="-127"/>
            </a:endParaRPr>
          </a:p>
          <a:p>
            <a:pPr marL="0" indent="0">
              <a:buNone/>
            </a:pPr>
            <a:endParaRPr lang="ko-KR" altLang="en-US" sz="2000" dirty="0">
              <a:latin typeface="Segoe UI" panose="020B0502040204020203" pitchFamily="34" charset="0"/>
              <a:ea typeface="Malgun Gothic" panose="020B0503020000020004" pitchFamily="34" charset="-127"/>
            </a:endParaRPr>
          </a:p>
          <a:p>
            <a:pPr marL="0" indent="0">
              <a:buNone/>
            </a:pPr>
            <a:r>
              <a:rPr lang="ko-KR" altLang="en-US" sz="2000" dirty="0">
                <a:latin typeface="Segoe UI" panose="020B0502040204020203" pitchFamily="34" charset="0"/>
                <a:ea typeface="Malgun Gothic" panose="020B0503020000020004" pitchFamily="34" charset="-127"/>
              </a:rPr>
              <a:t>감사합니다</a:t>
            </a:r>
            <a:r>
              <a:rPr lang="en-US" altLang="ko-KR" sz="2000" dirty="0">
                <a:latin typeface="Segoe UI" panose="020B0502040204020203" pitchFamily="34" charset="0"/>
                <a:ea typeface="Malgun Gothic" panose="020B0503020000020004" pitchFamily="34" charset="-127"/>
              </a:rPr>
              <a:t>.</a:t>
            </a:r>
            <a:endParaRPr lang="ko-KR" altLang="en-US" sz="2000" dirty="0">
              <a:latin typeface="Segoe UI" panose="020B0502040204020203" pitchFamily="34" charset="0"/>
              <a:ea typeface="Malgun Gothic" panose="020B0503020000020004" pitchFamily="34" charset="-127"/>
            </a:endParaRPr>
          </a:p>
          <a:p>
            <a:pPr marL="0" indent="0">
              <a:buNone/>
            </a:pPr>
            <a:endParaRPr lang="ko-KR" altLang="en-US" sz="2000" dirty="0">
              <a:latin typeface="Segoe UI" panose="020B0502040204020203" pitchFamily="34" charset="0"/>
              <a:ea typeface="Malgun Gothic" panose="020B0503020000020004" pitchFamily="34" charset="-127"/>
            </a:endParaRPr>
          </a:p>
          <a:p>
            <a:pPr marL="0" indent="0">
              <a:buNone/>
            </a:pPr>
            <a:r>
              <a:rPr lang="en-US" altLang="ko-KR" sz="2000" dirty="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Malgun Gothic" panose="020B0503020000020004" pitchFamily="34" charset="-127"/>
              </a:rPr>
              <a:t>Microsoft Azure </a:t>
            </a:r>
            <a:r>
              <a:rPr lang="ko-KR" altLang="en-US" sz="2000" b="1" dirty="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Malgun Gothic" panose="020B0503020000020004" pitchFamily="34" charset="-127"/>
              </a:rPr>
              <a:t>팀</a:t>
            </a:r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3D868F27-2137-46C2-A165-54987CCF3D68}"/>
              </a:ext>
            </a:extLst>
          </p:cNvPr>
          <p:cNvSpPr txBox="1">
            <a:spLocks/>
          </p:cNvSpPr>
          <p:nvPr/>
        </p:nvSpPr>
        <p:spPr>
          <a:xfrm>
            <a:off x="8859520" y="6144768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1D46B4-8AA6-4BE8-B386-148EFD5D8BE6}" type="slidenum">
              <a:rPr lang="en-US" altLang="ko-KR" sz="1200" b="1" smtClean="0"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Segoe UI" panose="020B0502040204020203" pitchFamily="34" charset="0"/>
                <a:ea typeface="Malgun Gothic" panose="020B0503020000020004" pitchFamily="34" charset="-127"/>
              </a:rPr>
              <a:pPr algn="r"/>
              <a:t>17</a:t>
            </a:fld>
            <a:endParaRPr lang="ko-KR" altLang="en-US" sz="1200" b="1" dirty="0">
              <a:gradFill>
                <a:gsLst>
                  <a:gs pos="83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Segoe UI" panose="020B0502040204020203" pitchFamily="34" charset="0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36372511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7D9B1B9-987E-4D7E-89C9-222523DB8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>
                <a:latin typeface="Segoe UI Semibold" panose="020B0702040204020203" pitchFamily="34" charset="0"/>
                <a:ea typeface="Malgun Gothic" panose="020B0503020000020004" pitchFamily="34" charset="-127"/>
              </a:rPr>
              <a:t>리소스</a:t>
            </a:r>
          </a:p>
        </p:txBody>
      </p:sp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5F603859-38B9-4E13-B709-1B7633E17C9F}"/>
              </a:ext>
            </a:extLst>
          </p:cNvPr>
          <p:cNvSpPr txBox="1">
            <a:spLocks/>
          </p:cNvSpPr>
          <p:nvPr/>
        </p:nvSpPr>
        <p:spPr>
          <a:xfrm>
            <a:off x="8859520" y="6144768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1D46B4-8AA6-4BE8-B386-148EFD5D8BE6}" type="slidenum">
              <a:rPr lang="en-US" altLang="ko-KR" sz="1200" b="1" smtClean="0"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Segoe UI" panose="020B0502040204020203" pitchFamily="34" charset="0"/>
                <a:ea typeface="Malgun Gothic" panose="020B0503020000020004" pitchFamily="34" charset="-127"/>
              </a:rPr>
              <a:pPr algn="r"/>
              <a:t>18</a:t>
            </a:fld>
            <a:endParaRPr lang="ko-KR" altLang="en-US" sz="1200" b="1" dirty="0">
              <a:gradFill>
                <a:gsLst>
                  <a:gs pos="83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Segoe UI" panose="020B0502040204020203" pitchFamily="34" charset="0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55660791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E34A7FB-ECCD-4A0C-A6CA-FDFFFA38A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43" y="2319414"/>
            <a:ext cx="3923776" cy="2215991"/>
          </a:xfrm>
        </p:spPr>
        <p:txBody>
          <a:bodyPr/>
          <a:lstStyle/>
          <a:p>
            <a:r>
              <a:rPr lang="ko-KR" altLang="en-US" b="1" dirty="0">
                <a:latin typeface="Segoe UI Semibold" panose="020B0702040204020203" pitchFamily="34" charset="0"/>
                <a:ea typeface="Malgun Gothic" panose="020B0503020000020004" pitchFamily="34" charset="-127"/>
              </a:rPr>
              <a:t>다음과 같은 리소스를 사용하여 다음 단계 수행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083C12-9603-4483-810C-2DCDACFC26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07013" y="742111"/>
            <a:ext cx="6296025" cy="5373779"/>
          </a:xfrm>
        </p:spPr>
        <p:txBody>
          <a:bodyPr vert="horz" wrap="square" lIns="0" tIns="0" rIns="0" bIns="0" rtlCol="0" anchor="t">
            <a:spAutoFit/>
          </a:bodyPr>
          <a:lstStyle/>
          <a:p>
            <a:pPr marL="0" indent="0">
              <a:buNone/>
            </a:pPr>
            <a:r>
              <a:rPr lang="ko-KR" altLang="en-US" sz="1800" b="1" dirty="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Malgun Gothic" panose="020B0503020000020004" pitchFamily="34" charset="-12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빠른 시작 가이드 읽어보기 </a:t>
            </a:r>
            <a:endParaRPr lang="ko-KR" altLang="en-US" sz="1800" b="1" dirty="0">
              <a:gradFill>
                <a:gsLst>
                  <a:gs pos="83000">
                    <a:schemeClr val="accent1"/>
                  </a:gs>
                  <a:gs pos="100000">
                    <a:schemeClr val="accent1"/>
                  </a:gs>
                </a:gsLst>
                <a:lin ang="5400000" scaled="1"/>
              </a:gradFill>
              <a:latin typeface="Segoe UI Semibold" panose="020B0702040204020203" pitchFamily="34" charset="0"/>
              <a:ea typeface="Malgun Gothic" panose="020B0503020000020004" pitchFamily="34" charset="-127"/>
            </a:endParaRPr>
          </a:p>
          <a:p>
            <a:pPr marL="0" indent="0">
              <a:buNone/>
            </a:pPr>
            <a:r>
              <a:rPr lang="ko-KR" altLang="en-US" sz="1400" dirty="0">
                <a:latin typeface="Segoe UI" panose="020B0502040204020203" pitchFamily="34" charset="0"/>
                <a:ea typeface="Malgun Gothic" panose="020B0503020000020004" pitchFamily="34" charset="-127"/>
              </a:rPr>
              <a:t>가상 데스크톱 환경을 계획하고 배포</a:t>
            </a:r>
            <a:r>
              <a:rPr lang="en-US" altLang="ko-KR" sz="1400" dirty="0">
                <a:latin typeface="Segoe UI" panose="020B0502040204020203" pitchFamily="34" charset="0"/>
                <a:ea typeface="Malgun Gothic" panose="020B0503020000020004" pitchFamily="34" charset="-127"/>
              </a:rPr>
              <a:t>, </a:t>
            </a:r>
            <a:r>
              <a:rPr lang="ko-KR" altLang="en-US" sz="1400" dirty="0">
                <a:latin typeface="Segoe UI" panose="020B0502040204020203" pitchFamily="34" charset="0"/>
                <a:ea typeface="Malgun Gothic" panose="020B0503020000020004" pitchFamily="34" charset="-127"/>
              </a:rPr>
              <a:t>최적화하여 어떤 디바이스에서나 </a:t>
            </a:r>
            <a:r>
              <a:rPr lang="en-US" altLang="ko-KR" sz="1400" dirty="0">
                <a:latin typeface="Segoe UI" panose="020B0502040204020203" pitchFamily="34" charset="0"/>
                <a:ea typeface="Malgun Gothic" panose="020B0503020000020004" pitchFamily="34" charset="-127"/>
              </a:rPr>
              <a:t>Windows 10 </a:t>
            </a:r>
            <a:r>
              <a:rPr lang="ko-KR" altLang="en-US" sz="1400" dirty="0">
                <a:latin typeface="Segoe UI" panose="020B0502040204020203" pitchFamily="34" charset="0"/>
                <a:ea typeface="Malgun Gothic" panose="020B0503020000020004" pitchFamily="34" charset="-127"/>
              </a:rPr>
              <a:t>데스크톱 및 앱을 제공하는 방법을 알아보세요</a:t>
            </a:r>
            <a:r>
              <a:rPr lang="en-US" altLang="ko-KR" sz="1400" dirty="0">
                <a:latin typeface="Segoe UI" panose="020B0502040204020203" pitchFamily="34" charset="0"/>
                <a:ea typeface="Malgun Gothic" panose="020B0503020000020004" pitchFamily="34" charset="-127"/>
              </a:rPr>
              <a:t>. </a:t>
            </a:r>
            <a:r>
              <a:rPr lang="ko-KR" altLang="en-US" sz="1400" dirty="0">
                <a:latin typeface="Segoe UI" panose="020B0502040204020203" pitchFamily="34" charset="0"/>
                <a:ea typeface="Malgun Gothic" panose="020B0503020000020004" pitchFamily="34" charset="-127"/>
              </a:rPr>
              <a:t>기술 환경 설정</a:t>
            </a:r>
            <a:r>
              <a:rPr lang="en-US" altLang="ko-KR" sz="1400" dirty="0">
                <a:latin typeface="Segoe UI" panose="020B0502040204020203" pitchFamily="34" charset="0"/>
                <a:ea typeface="Malgun Gothic" panose="020B0503020000020004" pitchFamily="34" charset="-127"/>
              </a:rPr>
              <a:t>, </a:t>
            </a:r>
            <a:r>
              <a:rPr lang="ko-KR" altLang="en-US" sz="1400" dirty="0">
                <a:latin typeface="Segoe UI" panose="020B0502040204020203" pitchFamily="34" charset="0"/>
                <a:ea typeface="Malgun Gothic" panose="020B0503020000020004" pitchFamily="34" charset="-127"/>
              </a:rPr>
              <a:t>시작하기 위한 단계</a:t>
            </a:r>
            <a:r>
              <a:rPr lang="en-US" altLang="ko-KR" sz="1400" dirty="0">
                <a:latin typeface="Segoe UI" panose="020B0502040204020203" pitchFamily="34" charset="0"/>
                <a:ea typeface="Malgun Gothic" panose="020B0503020000020004" pitchFamily="34" charset="-127"/>
              </a:rPr>
              <a:t>, </a:t>
            </a:r>
            <a:r>
              <a:rPr lang="ko-KR" altLang="en-US" sz="1400" dirty="0">
                <a:latin typeface="Segoe UI" panose="020B0502040204020203" pitchFamily="34" charset="0"/>
                <a:ea typeface="Malgun Gothic" panose="020B0503020000020004" pitchFamily="34" charset="-127"/>
              </a:rPr>
              <a:t>모범 사례 및 문제 해결 팁이 포함되어 있습니다</a:t>
            </a:r>
            <a:r>
              <a:rPr lang="en-US" altLang="ko-KR" sz="1400" dirty="0">
                <a:latin typeface="Segoe UI" panose="020B0502040204020203" pitchFamily="34" charset="0"/>
                <a:ea typeface="Malgun Gothic" panose="020B0503020000020004" pitchFamily="34" charset="-127"/>
              </a:rPr>
              <a:t>.</a:t>
            </a:r>
            <a:endParaRPr lang="ko-KR" altLang="en-US" sz="1400" dirty="0">
              <a:latin typeface="Segoe UI" panose="020B0502040204020203" pitchFamily="34" charset="0"/>
              <a:ea typeface="Malgun Gothic" panose="020B0503020000020004" pitchFamily="34" charset="-127"/>
            </a:endParaRPr>
          </a:p>
          <a:p>
            <a:pPr marL="0" indent="0">
              <a:buNone/>
            </a:pPr>
            <a:endParaRPr lang="ko-KR" altLang="en-US" sz="1600" dirty="0">
              <a:latin typeface="Segoe UI" panose="020B0502040204020203" pitchFamily="34" charset="0"/>
              <a:ea typeface="Malgun Gothic" panose="020B0503020000020004" pitchFamily="34" charset="-127"/>
            </a:endParaRPr>
          </a:p>
          <a:p>
            <a:pPr marL="0" indent="0">
              <a:buNone/>
            </a:pPr>
            <a:r>
              <a:rPr lang="ko-KR" altLang="en-US" sz="1800" b="1" dirty="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Malgun Gothic" panose="020B0503020000020004" pitchFamily="34" charset="-12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실습 튜토리얼 얻기 </a:t>
            </a:r>
            <a:endParaRPr lang="ko-KR" altLang="en-US" sz="1800" b="1" dirty="0">
              <a:gradFill>
                <a:gsLst>
                  <a:gs pos="83000">
                    <a:schemeClr val="accent1"/>
                  </a:gs>
                  <a:gs pos="100000">
                    <a:schemeClr val="accent1"/>
                  </a:gs>
                </a:gsLst>
                <a:lin ang="5400000" scaled="1"/>
              </a:gradFill>
              <a:latin typeface="Segoe UI Semibold" panose="020B0702040204020203" pitchFamily="34" charset="0"/>
              <a:ea typeface="Malgun Gothic" panose="020B0503020000020004" pitchFamily="34" charset="-127"/>
            </a:endParaRPr>
          </a:p>
          <a:p>
            <a:pPr marL="0" indent="0">
              <a:buNone/>
            </a:pPr>
            <a:r>
              <a:rPr lang="en-US" altLang="ko-KR" sz="1400" dirty="0">
                <a:latin typeface="Segoe UI" panose="020B0502040204020203" pitchFamily="34" charset="0"/>
                <a:ea typeface="Malgun Gothic" panose="020B0503020000020004" pitchFamily="34" charset="-127"/>
              </a:rPr>
              <a:t>Windows Virtual Desktop </a:t>
            </a:r>
            <a:r>
              <a:rPr lang="ko-KR" altLang="en-US" sz="1400" dirty="0">
                <a:latin typeface="Segoe UI" panose="020B0502040204020203" pitchFamily="34" charset="0"/>
                <a:ea typeface="Malgun Gothic" panose="020B0503020000020004" pitchFamily="34" charset="-127"/>
              </a:rPr>
              <a:t>준비</a:t>
            </a:r>
            <a:r>
              <a:rPr lang="en-US" altLang="ko-KR" sz="1400" dirty="0">
                <a:latin typeface="Segoe UI" panose="020B0502040204020203" pitchFamily="34" charset="0"/>
                <a:ea typeface="Malgun Gothic" panose="020B0503020000020004" pitchFamily="34" charset="-127"/>
              </a:rPr>
              <a:t>, </a:t>
            </a:r>
            <a:r>
              <a:rPr lang="ko-KR" altLang="en-US" sz="1400" dirty="0">
                <a:latin typeface="Segoe UI" panose="020B0502040204020203" pitchFamily="34" charset="0"/>
                <a:ea typeface="Malgun Gothic" panose="020B0503020000020004" pitchFamily="34" charset="-127"/>
              </a:rPr>
              <a:t>배포</a:t>
            </a:r>
            <a:r>
              <a:rPr lang="en-US" altLang="ko-KR" sz="1400" dirty="0">
                <a:latin typeface="Segoe UI" panose="020B0502040204020203" pitchFamily="34" charset="0"/>
                <a:ea typeface="Malgun Gothic" panose="020B0503020000020004" pitchFamily="34" charset="-127"/>
              </a:rPr>
              <a:t>, </a:t>
            </a:r>
            <a:r>
              <a:rPr lang="ko-KR" altLang="en-US" sz="1400" dirty="0">
                <a:latin typeface="Segoe UI" panose="020B0502040204020203" pitchFamily="34" charset="0"/>
                <a:ea typeface="Malgun Gothic" panose="020B0503020000020004" pitchFamily="34" charset="-127"/>
              </a:rPr>
              <a:t>최적화에 도움이 되는 체크리스트와 환경 설정 단계에 대해 잘 파악하기</a:t>
            </a:r>
          </a:p>
          <a:p>
            <a:pPr marL="0" indent="0">
              <a:buNone/>
            </a:pPr>
            <a:endParaRPr lang="ko-KR" altLang="en-US" sz="1600" dirty="0">
              <a:latin typeface="Segoe UI" panose="020B0502040204020203" pitchFamily="34" charset="0"/>
              <a:ea typeface="Malgun Gothic" panose="020B0503020000020004" pitchFamily="34" charset="-127"/>
            </a:endParaRPr>
          </a:p>
          <a:p>
            <a:pPr marL="0" indent="0">
              <a:buNone/>
            </a:pPr>
            <a:r>
              <a:rPr lang="en-US" altLang="ko-KR" sz="1800" b="1" dirty="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Malgun Gothic" panose="020B0503020000020004" pitchFamily="34" charset="-127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Azure Virtual Desktop </a:t>
            </a:r>
            <a:r>
              <a:rPr lang="ko-KR" altLang="en-US" sz="1800" b="1" dirty="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Malgun Gothic" panose="020B0503020000020004" pitchFamily="34" charset="-127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사용해 보기 </a:t>
            </a:r>
            <a:endParaRPr lang="ko-KR" altLang="en-US" sz="1800" b="1" dirty="0">
              <a:gradFill>
                <a:gsLst>
                  <a:gs pos="83000">
                    <a:schemeClr val="accent1"/>
                  </a:gs>
                  <a:gs pos="100000">
                    <a:schemeClr val="accent1"/>
                  </a:gs>
                </a:gsLst>
                <a:lin ang="5400000" scaled="1"/>
              </a:gradFill>
              <a:latin typeface="Segoe UI Semibold" panose="020B0702040204020203" pitchFamily="34" charset="0"/>
              <a:ea typeface="Malgun Gothic" panose="020B0503020000020004" pitchFamily="34" charset="-127"/>
            </a:endParaRPr>
          </a:p>
          <a:p>
            <a:pPr marL="0" indent="0">
              <a:buNone/>
            </a:pPr>
            <a:r>
              <a:rPr lang="en-US" altLang="ko-KR" sz="1400" dirty="0">
                <a:latin typeface="Segoe UI" panose="020B0502040204020203" pitchFamily="34" charset="0"/>
                <a:ea typeface="Malgun Gothic" panose="020B0503020000020004" pitchFamily="34" charset="-127"/>
              </a:rPr>
              <a:t>Azure </a:t>
            </a:r>
            <a:r>
              <a:rPr lang="ko-KR" altLang="en-US" sz="1400" dirty="0">
                <a:latin typeface="Segoe UI" panose="020B0502040204020203" pitchFamily="34" charset="0"/>
                <a:ea typeface="Malgun Gothic" panose="020B0503020000020004" pitchFamily="34" charset="-127"/>
              </a:rPr>
              <a:t>무료 계정을 등록하시면 </a:t>
            </a:r>
            <a:r>
              <a:rPr lang="en-US" altLang="ko-KR" sz="1400" dirty="0">
                <a:latin typeface="Segoe UI" panose="020B0502040204020203" pitchFamily="34" charset="0"/>
                <a:ea typeface="Malgun Gothic" panose="020B0503020000020004" pitchFamily="34" charset="-127"/>
              </a:rPr>
              <a:t>12</a:t>
            </a:r>
            <a:r>
              <a:rPr lang="ko-KR" altLang="en-US" sz="1400" dirty="0">
                <a:latin typeface="Segoe UI" panose="020B0502040204020203" pitchFamily="34" charset="0"/>
                <a:ea typeface="Malgun Gothic" panose="020B0503020000020004" pitchFamily="34" charset="-127"/>
              </a:rPr>
              <a:t>개월 동안 무료 서비스 및 </a:t>
            </a:r>
            <a:r>
              <a:rPr lang="en-US" altLang="ko-KR" sz="1400" dirty="0">
                <a:latin typeface="Segoe UI" panose="020B0502040204020203" pitchFamily="34" charset="0"/>
                <a:ea typeface="Malgun Gothic" panose="020B0503020000020004" pitchFamily="34" charset="-127"/>
              </a:rPr>
              <a:t>USD 200 </a:t>
            </a:r>
            <a:r>
              <a:rPr lang="ko-KR" altLang="en-US" sz="1400" dirty="0">
                <a:latin typeface="Segoe UI" panose="020B0502040204020203" pitchFamily="34" charset="0"/>
                <a:ea typeface="Malgun Gothic" panose="020B0503020000020004" pitchFamily="34" charset="-127"/>
              </a:rPr>
              <a:t>크레딧에 즉시 액세스할 수 있습니다</a:t>
            </a:r>
            <a:r>
              <a:rPr lang="en-US" altLang="ko-KR" sz="1400" dirty="0">
                <a:latin typeface="Segoe UI" panose="020B0502040204020203" pitchFamily="34" charset="0"/>
                <a:ea typeface="Malgun Gothic" panose="020B0503020000020004" pitchFamily="34" charset="-127"/>
              </a:rPr>
              <a:t>. </a:t>
            </a:r>
            <a:endParaRPr lang="ko-KR" altLang="en-US" sz="1400" dirty="0">
              <a:latin typeface="Segoe UI" panose="020B0502040204020203" pitchFamily="34" charset="0"/>
              <a:ea typeface="Malgun Gothic" panose="020B0503020000020004" pitchFamily="34" charset="-127"/>
            </a:endParaRPr>
          </a:p>
          <a:p>
            <a:pPr marL="0" indent="0">
              <a:buNone/>
            </a:pPr>
            <a:endParaRPr lang="ko-KR" altLang="en-US" sz="1600" dirty="0">
              <a:latin typeface="Segoe UI" panose="020B0502040204020203" pitchFamily="34" charset="0"/>
              <a:ea typeface="Malgun Gothic" panose="020B0503020000020004" pitchFamily="34" charset="-127"/>
            </a:endParaRPr>
          </a:p>
          <a:p>
            <a:pPr marL="0" indent="0">
              <a:buNone/>
            </a:pPr>
            <a:r>
              <a:rPr lang="ko-KR" altLang="en-US" sz="1800" b="1" dirty="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Malgun Gothic" panose="020B0503020000020004" pitchFamily="34" charset="-127"/>
                <a:cs typeface="Segoe UI"/>
                <a:hlinkClick r:id="rId6"/>
              </a:rPr>
              <a:t>프로젝트 관련 도움 받기 </a:t>
            </a:r>
            <a:r>
              <a:rPr lang="ko-KR" altLang="en-US" sz="1800" b="1" dirty="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Malgun Gothic" panose="020B0503020000020004" pitchFamily="34" charset="-127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</a:t>
            </a:r>
          </a:p>
          <a:p>
            <a:pPr marL="0" indent="0">
              <a:buNone/>
            </a:pPr>
            <a:r>
              <a:rPr lang="en-US" altLang="ko-KR" sz="1400" dirty="0">
                <a:latin typeface="Segoe UI" panose="020B0502040204020203" pitchFamily="34" charset="0"/>
                <a:ea typeface="Malgun Gothic" panose="020B0503020000020004" pitchFamily="34" charset="-127"/>
              </a:rPr>
              <a:t>Microsoft Azure </a:t>
            </a:r>
            <a:r>
              <a:rPr lang="ko-KR" altLang="en-US" sz="1400" dirty="0">
                <a:latin typeface="Segoe UI" panose="020B0502040204020203" pitchFamily="34" charset="0"/>
                <a:ea typeface="Malgun Gothic" panose="020B0503020000020004" pitchFamily="34" charset="-127"/>
              </a:rPr>
              <a:t>영업 전문가에게 문의하여 원격 근무를 위한 </a:t>
            </a:r>
            <a:r>
              <a:rPr lang="en-US" altLang="ko-KR" sz="1400" dirty="0">
                <a:latin typeface="Segoe UI" panose="020B0502040204020203" pitchFamily="34" charset="0"/>
                <a:ea typeface="Malgun Gothic" panose="020B0503020000020004" pitchFamily="34" charset="-127"/>
              </a:rPr>
              <a:t>Windows Virtual Desktop</a:t>
            </a:r>
            <a:r>
              <a:rPr lang="ko-KR" altLang="en-US" sz="1400" dirty="0">
                <a:latin typeface="Segoe UI" panose="020B0502040204020203" pitchFamily="34" charset="0"/>
                <a:ea typeface="Malgun Gothic" panose="020B0503020000020004" pitchFamily="34" charset="-127"/>
              </a:rPr>
              <a:t>에 대한 자세한 내용 및 단기 및 장기 솔루션에 대해 알아보세요</a:t>
            </a:r>
            <a:r>
              <a:rPr lang="en-US" altLang="ko-KR" sz="1400" dirty="0">
                <a:latin typeface="Segoe UI" panose="020B0502040204020203" pitchFamily="34" charset="0"/>
                <a:ea typeface="Malgun Gothic" panose="020B0503020000020004" pitchFamily="34" charset="-127"/>
              </a:rPr>
              <a:t>.</a:t>
            </a:r>
            <a:endParaRPr lang="ko-KR" altLang="en-US" sz="1400" dirty="0">
              <a:latin typeface="Segoe UI" panose="020B0502040204020203" pitchFamily="34" charset="0"/>
              <a:ea typeface="Malgun Gothic" panose="020B0503020000020004" pitchFamily="34" charset="-127"/>
            </a:endParaRPr>
          </a:p>
          <a:p>
            <a:pPr marL="0" indent="0">
              <a:buNone/>
            </a:pPr>
            <a:endParaRPr lang="ko-KR" altLang="en-US" sz="1600" dirty="0">
              <a:latin typeface="Segoe UI" panose="020B0502040204020203" pitchFamily="34" charset="0"/>
              <a:ea typeface="Malgun Gothic" panose="020B0503020000020004" pitchFamily="34" charset="-127"/>
            </a:endParaRPr>
          </a:p>
          <a:p>
            <a:pPr marL="0" indent="0">
              <a:buNone/>
            </a:pPr>
            <a:r>
              <a:rPr lang="en-US" altLang="ko-KR" sz="1800" b="1" dirty="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Malgun Gothic" panose="020B0503020000020004" pitchFamily="34" charset="-127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Azure Migration &amp; Modernization Program </a:t>
            </a:r>
            <a:r>
              <a:rPr lang="ko-KR" altLang="en-US" sz="1800" b="1" dirty="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Malgun Gothic" panose="020B0503020000020004" pitchFamily="34" charset="-127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등록하기 </a:t>
            </a:r>
            <a:r>
              <a:rPr lang="en-US" altLang="ko-KR" sz="1800" b="1" dirty="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Malgun Gothic" panose="020B0503020000020004" pitchFamily="34" charset="-127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❯</a:t>
            </a:r>
            <a:endParaRPr lang="ko-KR" altLang="en-US" sz="1800" b="1" dirty="0">
              <a:gradFill>
                <a:gsLst>
                  <a:gs pos="83000">
                    <a:schemeClr val="accent1"/>
                  </a:gs>
                  <a:gs pos="100000">
                    <a:schemeClr val="accent1"/>
                  </a:gs>
                </a:gsLst>
                <a:lin ang="5400000" scaled="1"/>
              </a:gradFill>
              <a:latin typeface="Segoe UI Semibold" panose="020B0702040204020203" pitchFamily="34" charset="0"/>
              <a:ea typeface="Malgun Gothic" panose="020B0503020000020004" pitchFamily="34" charset="-127"/>
            </a:endParaRPr>
          </a:p>
          <a:p>
            <a:pPr marL="0" indent="0">
              <a:buNone/>
            </a:pPr>
            <a:r>
              <a:rPr lang="ko-KR" altLang="en-US" sz="1400" dirty="0">
                <a:latin typeface="Segoe UI" panose="020B0502040204020203" pitchFamily="34" charset="0"/>
                <a:ea typeface="Malgun Gothic" panose="020B0503020000020004" pitchFamily="34" charset="-127"/>
              </a:rPr>
              <a:t>모범 사례 지침</a:t>
            </a:r>
            <a:r>
              <a:rPr lang="en-US" altLang="ko-KR" sz="1400" dirty="0">
                <a:latin typeface="Segoe UI" panose="020B0502040204020203" pitchFamily="34" charset="0"/>
                <a:ea typeface="Malgun Gothic" panose="020B0503020000020004" pitchFamily="34" charset="-127"/>
              </a:rPr>
              <a:t>, Azure </a:t>
            </a:r>
            <a:r>
              <a:rPr lang="ko-KR" altLang="en-US" sz="1400" dirty="0">
                <a:latin typeface="Segoe UI" panose="020B0502040204020203" pitchFamily="34" charset="0"/>
                <a:ea typeface="Malgun Gothic" panose="020B0503020000020004" pitchFamily="34" charset="-127"/>
              </a:rPr>
              <a:t>엔지니어에 대한 직접 액세스 및 보조금이 지원되는 파트너 서비스를 사용해 클라우드로 쉽게 전환하세요</a:t>
            </a:r>
            <a:r>
              <a:rPr lang="en-US" altLang="ko-KR" sz="1400" dirty="0">
                <a:latin typeface="Segoe UI" panose="020B0502040204020203" pitchFamily="34" charset="0"/>
                <a:ea typeface="Malgun Gothic" panose="020B0503020000020004" pitchFamily="34" charset="-127"/>
              </a:rPr>
              <a:t>.</a:t>
            </a:r>
            <a:endParaRPr lang="ko-KR" altLang="en-US" sz="1400" dirty="0">
              <a:latin typeface="Segoe UI" panose="020B0502040204020203" pitchFamily="34" charset="0"/>
              <a:ea typeface="Malgun Gothic" panose="020B0503020000020004" pitchFamily="34" charset="-127"/>
            </a:endParaRPr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B221EF94-0B8F-41B2-8EFB-DC00A034C2FB}"/>
              </a:ext>
            </a:extLst>
          </p:cNvPr>
          <p:cNvSpPr txBox="1">
            <a:spLocks/>
          </p:cNvSpPr>
          <p:nvPr/>
        </p:nvSpPr>
        <p:spPr>
          <a:xfrm>
            <a:off x="8859520" y="6144768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1D46B4-8AA6-4BE8-B386-148EFD5D8BE6}" type="slidenum">
              <a:rPr lang="en-US" altLang="ko-KR" sz="1200" b="1" smtClean="0"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Segoe UI" panose="020B0502040204020203" pitchFamily="34" charset="0"/>
                <a:ea typeface="Malgun Gothic" panose="020B0503020000020004" pitchFamily="34" charset="-127"/>
              </a:rPr>
              <a:pPr algn="r"/>
              <a:t>19</a:t>
            </a:fld>
            <a:endParaRPr lang="ko-KR" altLang="en-US" sz="1200" b="1" dirty="0">
              <a:gradFill>
                <a:gsLst>
                  <a:gs pos="83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Segoe UI" panose="020B0502040204020203" pitchFamily="34" charset="0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64699236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79DF2-D056-4FEC-898E-04D894D8C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3150412"/>
            <a:ext cx="3383280" cy="553998"/>
          </a:xfrm>
        </p:spPr>
        <p:txBody>
          <a:bodyPr/>
          <a:lstStyle/>
          <a:p>
            <a:r>
              <a:rPr lang="ko-KR" altLang="en-US" b="1" dirty="0">
                <a:latin typeface="Segoe UI Semibold" panose="020B0702040204020203" pitchFamily="34" charset="0"/>
                <a:ea typeface="Malgun Gothic" panose="020B0503020000020004" pitchFamily="34" charset="-127"/>
              </a:rPr>
              <a:t>콘텐츠 개요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6D7C00-1724-4C20-BEDD-8FB88F3961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07013" y="1311497"/>
            <a:ext cx="6774803" cy="4124206"/>
          </a:xfrm>
        </p:spPr>
        <p:txBody>
          <a:bodyPr vert="horz" wrap="square" lIns="0" tIns="0" rIns="0" bIns="0" rtlCol="0" anchor="t">
            <a:spAutoFit/>
          </a:bodyPr>
          <a:lstStyle/>
          <a:p>
            <a:pPr marL="0" indent="0">
              <a:buNone/>
            </a:pPr>
            <a:r>
              <a:rPr lang="ko-KR" altLang="en-US" sz="2000" dirty="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Segoe UI" panose="020B0502040204020203" pitchFamily="34" charset="0"/>
                <a:ea typeface="Malgun Gothic" panose="020B0503020000020004" pitchFamily="34" charset="-127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슬라이드 </a:t>
            </a:r>
            <a:r>
              <a:rPr lang="en-US" altLang="ko-KR" sz="2000" dirty="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Segoe UI" panose="020B0502040204020203" pitchFamily="34" charset="0"/>
                <a:ea typeface="Malgun Gothic" panose="020B0503020000020004" pitchFamily="34" charset="-127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</a:t>
            </a:r>
            <a:endParaRPr lang="ko-KR" altLang="en-US" sz="2000" dirty="0">
              <a:gradFill>
                <a:gsLst>
                  <a:gs pos="83000">
                    <a:schemeClr val="accent1"/>
                  </a:gs>
                  <a:gs pos="100000">
                    <a:schemeClr val="accent1"/>
                  </a:gs>
                </a:gsLst>
                <a:lin ang="5400000" scaled="1"/>
              </a:gradFill>
              <a:latin typeface="Segoe UI" panose="020B0502040204020203" pitchFamily="34" charset="0"/>
              <a:ea typeface="Malgun Gothic" panose="020B0503020000020004" pitchFamily="34" charset="-127"/>
            </a:endParaRPr>
          </a:p>
          <a:p>
            <a:pPr marL="0" indent="0">
              <a:buNone/>
            </a:pPr>
            <a:r>
              <a:rPr lang="en-US" altLang="ko-KR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IT </a:t>
            </a:r>
            <a:r>
              <a:rPr lang="ko-KR" altLang="en-US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과제</a:t>
            </a:r>
            <a:r>
              <a:rPr lang="en-US" altLang="ko-KR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: </a:t>
            </a:r>
            <a:br>
              <a:rPr lang="ko-KR" altLang="en-US" dirty="0">
                <a:latin typeface="Segoe UI" panose="020B0502040204020203" pitchFamily="34" charset="0"/>
                <a:ea typeface="Malgun Gothic" panose="020B0503020000020004" pitchFamily="34" charset="-127"/>
              </a:rPr>
            </a:br>
            <a:r>
              <a:rPr lang="ko-KR" altLang="en-US" sz="1600" b="1" dirty="0">
                <a:latin typeface="Segoe UI Semibold" panose="020B0702040204020203" pitchFamily="34" charset="0"/>
                <a:ea typeface="Malgun Gothic" panose="020B0503020000020004" pitchFamily="34" charset="-127"/>
              </a:rPr>
              <a:t>안전하고 생산적인 원격 근무 추구</a:t>
            </a:r>
          </a:p>
          <a:p>
            <a:pPr marL="0" indent="0">
              <a:buNone/>
            </a:pPr>
            <a:endParaRPr lang="ko-KR" altLang="en-US" sz="1800" dirty="0">
              <a:latin typeface="Segoe UI" panose="020B0502040204020203" pitchFamily="34" charset="0"/>
              <a:ea typeface="Malgun Gothic" panose="020B0503020000020004" pitchFamily="34" charset="-127"/>
            </a:endParaRPr>
          </a:p>
          <a:p>
            <a:pPr marL="0" indent="0">
              <a:buNone/>
            </a:pPr>
            <a:r>
              <a:rPr lang="ko-KR" altLang="en-US" sz="2000" dirty="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Segoe UI" panose="020B0502040204020203" pitchFamily="34" charset="0"/>
                <a:ea typeface="Malgun Gothic" panose="020B0503020000020004" pitchFamily="34" charset="-127"/>
                <a:cs typeface="Segoe UI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슬라이드 </a:t>
            </a:r>
            <a:r>
              <a:rPr lang="en-US" altLang="ko-KR" sz="2000" dirty="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Segoe UI" panose="020B0502040204020203" pitchFamily="34" charset="0"/>
                <a:ea typeface="Malgun Gothic" panose="020B0503020000020004" pitchFamily="34" charset="-127"/>
                <a:cs typeface="Segoe UI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6</a:t>
            </a:r>
            <a:endParaRPr lang="ko-KR" altLang="en-US" sz="2000" dirty="0">
              <a:gradFill>
                <a:gsLst>
                  <a:gs pos="83000">
                    <a:schemeClr val="accent1"/>
                  </a:gs>
                  <a:gs pos="100000">
                    <a:schemeClr val="accent1"/>
                  </a:gs>
                </a:gsLst>
                <a:lin ang="5400000" scaled="1"/>
              </a:gradFill>
              <a:latin typeface="Segoe UI" panose="020B0502040204020203" pitchFamily="34" charset="0"/>
              <a:ea typeface="Malgun Gothic" panose="020B0503020000020004" pitchFamily="34" charset="-127"/>
            </a:endParaRPr>
          </a:p>
          <a:p>
            <a:pPr marL="0" indent="0">
              <a:buNone/>
            </a:pPr>
            <a:r>
              <a:rPr lang="en-US" altLang="ko-KR" sz="1600" dirty="0">
                <a:latin typeface="Segoe UI Semibold" panose="020B0702040204020203" pitchFamily="34" charset="0"/>
                <a:ea typeface="Malgun Gothic" panose="020B0503020000020004" pitchFamily="34" charset="-127"/>
                <a:cs typeface="Segoe UI"/>
              </a:rPr>
              <a:t>Azure Virtual Desktop</a:t>
            </a:r>
            <a:r>
              <a:rPr lang="ko-KR" altLang="en-US" sz="1600" b="1" dirty="0">
                <a:latin typeface="Segoe UI Semibold" panose="020B0702040204020203" pitchFamily="34" charset="0"/>
                <a:ea typeface="Malgun Gothic" panose="020B0503020000020004" pitchFamily="34" charset="-127"/>
                <a:cs typeface="Segoe UI"/>
              </a:rPr>
              <a:t>의 이점 </a:t>
            </a:r>
            <a:endParaRPr lang="ko-KR" altLang="en-US" sz="1600" b="1" dirty="0">
              <a:latin typeface="Segoe UI Semibold" panose="020B0702040204020203" pitchFamily="34" charset="0"/>
              <a:ea typeface="Malgun Gothic" panose="020B0503020000020004" pitchFamily="34" charset="-127"/>
            </a:endParaRPr>
          </a:p>
          <a:p>
            <a:pPr marL="0" indent="0">
              <a:buNone/>
            </a:pPr>
            <a:endParaRPr lang="ko-KR" altLang="en-US" sz="1800" dirty="0">
              <a:latin typeface="Segoe UI" panose="020B0502040204020203" pitchFamily="34" charset="0"/>
              <a:ea typeface="Malgun Gothic" panose="020B0503020000020004" pitchFamily="34" charset="-127"/>
            </a:endParaRPr>
          </a:p>
          <a:p>
            <a:pPr marL="0" indent="0">
              <a:buNone/>
            </a:pPr>
            <a:r>
              <a:rPr lang="ko-KR" altLang="en-US" sz="2000" dirty="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Segoe UI" panose="020B0502040204020203" pitchFamily="34" charset="0"/>
                <a:ea typeface="Malgun Gothic" panose="020B0503020000020004" pitchFamily="34" charset="-127"/>
                <a:cs typeface="Segoe UI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슬라이드 </a:t>
            </a:r>
            <a:r>
              <a:rPr lang="en-US" altLang="ko-KR" sz="2000" dirty="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Segoe UI" panose="020B0502040204020203" pitchFamily="34" charset="0"/>
                <a:ea typeface="Malgun Gothic" panose="020B0503020000020004" pitchFamily="34" charset="-127"/>
                <a:cs typeface="Segoe UI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14</a:t>
            </a:r>
            <a:endParaRPr lang="ko-KR" altLang="en-US" sz="2000" dirty="0">
              <a:gradFill>
                <a:gsLst>
                  <a:gs pos="83000">
                    <a:schemeClr val="accent1"/>
                  </a:gs>
                  <a:gs pos="100000">
                    <a:schemeClr val="accent1"/>
                  </a:gs>
                </a:gsLst>
                <a:lin ang="5400000" scaled="1"/>
              </a:gradFill>
              <a:latin typeface="Segoe UI" panose="020B0502040204020203" pitchFamily="34" charset="0"/>
              <a:ea typeface="Malgun Gothic" panose="020B0503020000020004" pitchFamily="34" charset="-127"/>
            </a:endParaRPr>
          </a:p>
          <a:p>
            <a:pPr marL="0" indent="0">
              <a:buNone/>
            </a:pPr>
            <a:r>
              <a:rPr lang="ko-KR" altLang="en-US" sz="1600" dirty="0">
                <a:latin typeface="Segoe UI" panose="020B0502040204020203" pitchFamily="34" charset="0"/>
                <a:ea typeface="Malgun Gothic" panose="020B0503020000020004" pitchFamily="34" charset="-127"/>
                <a:cs typeface="Segoe UI"/>
              </a:rPr>
              <a:t>고객 스토리</a:t>
            </a:r>
            <a:r>
              <a:rPr lang="en-US" altLang="ko-KR" sz="1600" dirty="0">
                <a:latin typeface="Segoe UI" panose="020B0502040204020203" pitchFamily="34" charset="0"/>
                <a:ea typeface="Malgun Gothic" panose="020B0503020000020004" pitchFamily="34" charset="-127"/>
                <a:cs typeface="Segoe UI"/>
              </a:rPr>
              <a:t>: </a:t>
            </a:r>
            <a:br>
              <a:rPr lang="ko-KR" altLang="en-US" dirty="0">
                <a:latin typeface="Segoe UI" panose="020B0502040204020203" pitchFamily="34" charset="0"/>
                <a:ea typeface="Malgun Gothic" panose="020B0503020000020004" pitchFamily="34" charset="-127"/>
              </a:rPr>
            </a:br>
            <a:r>
              <a:rPr lang="ko-KR" altLang="en-US" sz="1600" b="1" dirty="0">
                <a:latin typeface="Segoe UI Semibold" panose="020B0702040204020203" pitchFamily="34" charset="0"/>
                <a:ea typeface="Malgun Gothic" panose="020B0503020000020004" pitchFamily="34" charset="-127"/>
                <a:cs typeface="Segoe UI"/>
              </a:rPr>
              <a:t>코로나 시가 </a:t>
            </a:r>
            <a:r>
              <a:rPr lang="en-US" altLang="ko-KR" sz="1600" b="1" dirty="0">
                <a:latin typeface="Segoe UI Semibold" panose="020B0702040204020203" pitchFamily="34" charset="0"/>
                <a:ea typeface="Malgun Gothic" panose="020B0503020000020004" pitchFamily="34" charset="-127"/>
                <a:cs typeface="Segoe UI"/>
              </a:rPr>
              <a:t>72</a:t>
            </a:r>
            <a:r>
              <a:rPr lang="ko-KR" altLang="en-US" sz="1600" b="1" dirty="0">
                <a:latin typeface="Segoe UI Semibold" panose="020B0702040204020203" pitchFamily="34" charset="0"/>
                <a:ea typeface="Malgun Gothic" panose="020B0503020000020004" pitchFamily="34" charset="-127"/>
                <a:cs typeface="Segoe UI"/>
              </a:rPr>
              <a:t>시간 만에 원격 작업을 가능하게 한 방법</a:t>
            </a:r>
          </a:p>
          <a:p>
            <a:pPr marL="0" indent="0">
              <a:buNone/>
            </a:pPr>
            <a:endParaRPr lang="ko-KR" altLang="en-US" sz="2000" dirty="0">
              <a:gradFill>
                <a:gsLst>
                  <a:gs pos="83000">
                    <a:schemeClr val="accent1"/>
                  </a:gs>
                  <a:gs pos="100000">
                    <a:schemeClr val="accent1"/>
                  </a:gs>
                </a:gsLst>
                <a:lin ang="5400000" scaled="1"/>
              </a:gradFill>
              <a:latin typeface="Segoe UI" panose="020B0502040204020203" pitchFamily="34" charset="0"/>
              <a:ea typeface="Malgun Gothic" panose="020B0503020000020004" pitchFamily="34" charset="-127"/>
              <a:hlinkClick r:id="rId6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r>
              <a:rPr lang="ko-KR" altLang="en-US" sz="2000" dirty="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Segoe UI" panose="020B0502040204020203" pitchFamily="34" charset="0"/>
                <a:ea typeface="Malgun Gothic" panose="020B0503020000020004" pitchFamily="34" charset="-127"/>
                <a:cs typeface="Segoe UI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슬라이드 </a:t>
            </a:r>
            <a:r>
              <a:rPr lang="en-US" altLang="ko-KR" sz="2000" dirty="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Segoe UI" panose="020B0502040204020203" pitchFamily="34" charset="0"/>
                <a:ea typeface="Malgun Gothic" panose="020B0503020000020004" pitchFamily="34" charset="-127"/>
                <a:cs typeface="Segoe UI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16</a:t>
            </a:r>
            <a:endParaRPr lang="ko-KR" altLang="en-US" sz="2000" dirty="0">
              <a:gradFill>
                <a:gsLst>
                  <a:gs pos="83000">
                    <a:schemeClr val="accent1"/>
                  </a:gs>
                  <a:gs pos="100000">
                    <a:schemeClr val="accent1"/>
                  </a:gs>
                </a:gsLst>
                <a:lin ang="5400000" scaled="1"/>
              </a:gradFill>
              <a:latin typeface="Segoe UI" panose="020B0502040204020203" pitchFamily="34" charset="0"/>
              <a:ea typeface="Malgun Gothic" panose="020B0503020000020004" pitchFamily="34" charset="-127"/>
              <a:cs typeface="Segoe UI"/>
            </a:endParaRPr>
          </a:p>
          <a:p>
            <a:pPr marL="0" indent="0">
              <a:buNone/>
            </a:pPr>
            <a:r>
              <a:rPr lang="ko-KR" altLang="en-US" sz="1600" b="1" dirty="0">
                <a:latin typeface="Segoe UI Semibold" panose="020B0702040204020203" pitchFamily="34" charset="0"/>
                <a:ea typeface="Malgun Gothic" panose="020B0503020000020004" pitchFamily="34" charset="-127"/>
              </a:rPr>
              <a:t>부록</a:t>
            </a:r>
          </a:p>
        </p:txBody>
      </p:sp>
      <p:sp>
        <p:nvSpPr>
          <p:cNvPr id="4" name="Slide Number Placeholder 9">
            <a:extLst>
              <a:ext uri="{FF2B5EF4-FFF2-40B4-BE49-F238E27FC236}">
                <a16:creationId xmlns:a16="http://schemas.microsoft.com/office/drawing/2014/main" id="{91BF1216-66D1-4C73-88C1-821CCBE02E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59520" y="6144768"/>
            <a:ext cx="2743200" cy="365125"/>
          </a:xfrm>
        </p:spPr>
        <p:txBody>
          <a:bodyPr/>
          <a:lstStyle/>
          <a:p>
            <a:fld id="{B51D46B4-8AA6-4BE8-B386-148EFD5D8BE6}" type="slidenum">
              <a:rPr lang="en-US" altLang="ko-KR" smtClean="0">
                <a:latin typeface="Segoe UI" panose="020B0502040204020203" pitchFamily="34" charset="0"/>
                <a:ea typeface="Malgun Gothic" panose="020B0503020000020004" pitchFamily="34" charset="-127"/>
              </a:rPr>
              <a:t>2</a:t>
            </a:fld>
            <a:endParaRPr lang="ko-KR" altLang="en-US" dirty="0">
              <a:latin typeface="Segoe UI" panose="020B0502040204020203" pitchFamily="34" charset="0"/>
              <a:ea typeface="Malgun Gothic" panose="020B0503020000020004" pitchFamily="34" charset="-127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94F6C7D-8964-4FF4-8939-EE086E4E9E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88263" y="2132131"/>
            <a:ext cx="483756" cy="483756"/>
            <a:chOff x="2853955" y="5144272"/>
            <a:chExt cx="483756" cy="483756"/>
          </a:xfrm>
        </p:grpSpPr>
        <p:sp>
          <p:nvSpPr>
            <p:cNvPr id="15" name="Freeform 966">
              <a:extLst>
                <a:ext uri="{FF2B5EF4-FFF2-40B4-BE49-F238E27FC236}">
                  <a16:creationId xmlns:a16="http://schemas.microsoft.com/office/drawing/2014/main" id="{6B58B91B-7DE7-4487-911D-7F48E011B63F}"/>
                </a:ext>
              </a:extLst>
            </p:cNvPr>
            <p:cNvSpPr>
              <a:spLocks/>
            </p:cNvSpPr>
            <p:nvPr/>
          </p:nvSpPr>
          <p:spPr bwMode="auto">
            <a:xfrm rot="2700000">
              <a:off x="2970552" y="5261647"/>
              <a:ext cx="250563" cy="249007"/>
            </a:xfrm>
            <a:custGeom>
              <a:avLst/>
              <a:gdLst>
                <a:gd name="T0" fmla="*/ 131 w 161"/>
                <a:gd name="T1" fmla="*/ 0 h 160"/>
                <a:gd name="T2" fmla="*/ 56 w 161"/>
                <a:gd name="T3" fmla="*/ 0 h 160"/>
                <a:gd name="T4" fmla="*/ 56 w 161"/>
                <a:gd name="T5" fmla="*/ 30 h 160"/>
                <a:gd name="T6" fmla="*/ 110 w 161"/>
                <a:gd name="T7" fmla="*/ 30 h 160"/>
                <a:gd name="T8" fmla="*/ 0 w 161"/>
                <a:gd name="T9" fmla="*/ 139 h 160"/>
                <a:gd name="T10" fmla="*/ 22 w 161"/>
                <a:gd name="T11" fmla="*/ 160 h 160"/>
                <a:gd name="T12" fmla="*/ 131 w 161"/>
                <a:gd name="T13" fmla="*/ 51 h 160"/>
                <a:gd name="T14" fmla="*/ 131 w 161"/>
                <a:gd name="T15" fmla="*/ 105 h 160"/>
                <a:gd name="T16" fmla="*/ 161 w 161"/>
                <a:gd name="T17" fmla="*/ 105 h 160"/>
                <a:gd name="T18" fmla="*/ 161 w 161"/>
                <a:gd name="T19" fmla="*/ 30 h 160"/>
                <a:gd name="T20" fmla="*/ 161 w 161"/>
                <a:gd name="T21" fmla="*/ 0 h 160"/>
                <a:gd name="T22" fmla="*/ 131 w 161"/>
                <a:gd name="T23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1" h="160">
                  <a:moveTo>
                    <a:pt x="131" y="0"/>
                  </a:moveTo>
                  <a:lnTo>
                    <a:pt x="56" y="0"/>
                  </a:lnTo>
                  <a:lnTo>
                    <a:pt x="56" y="30"/>
                  </a:lnTo>
                  <a:lnTo>
                    <a:pt x="110" y="30"/>
                  </a:lnTo>
                  <a:lnTo>
                    <a:pt x="0" y="139"/>
                  </a:lnTo>
                  <a:lnTo>
                    <a:pt x="22" y="160"/>
                  </a:lnTo>
                  <a:lnTo>
                    <a:pt x="131" y="51"/>
                  </a:lnTo>
                  <a:lnTo>
                    <a:pt x="131" y="105"/>
                  </a:lnTo>
                  <a:lnTo>
                    <a:pt x="161" y="105"/>
                  </a:lnTo>
                  <a:lnTo>
                    <a:pt x="161" y="30"/>
                  </a:lnTo>
                  <a:lnTo>
                    <a:pt x="161" y="0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0078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96386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67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A492891-F165-49C8-8F58-2ECBFE403719}"/>
                </a:ext>
              </a:extLst>
            </p:cNvPr>
            <p:cNvSpPr/>
            <p:nvPr/>
          </p:nvSpPr>
          <p:spPr>
            <a:xfrm>
              <a:off x="2853955" y="5144272"/>
              <a:ext cx="483756" cy="483756"/>
            </a:xfrm>
            <a:custGeom>
              <a:avLst/>
              <a:gdLst>
                <a:gd name="connsiteX0" fmla="*/ 251447 w 498717"/>
                <a:gd name="connsiteY0" fmla="*/ 2089 h 498717"/>
                <a:gd name="connsiteX1" fmla="*/ 36304 w 498717"/>
                <a:gd name="connsiteY1" fmla="*/ 126509 h 498717"/>
                <a:gd name="connsiteX2" fmla="*/ 36304 w 498717"/>
                <a:gd name="connsiteY2" fmla="*/ 375349 h 498717"/>
                <a:gd name="connsiteX3" fmla="*/ 251447 w 498717"/>
                <a:gd name="connsiteY3" fmla="*/ 499769 h 498717"/>
                <a:gd name="connsiteX4" fmla="*/ 499769 w 498717"/>
                <a:gd name="connsiteY4" fmla="*/ 250929 h 498717"/>
                <a:gd name="connsiteX5" fmla="*/ 251447 w 498717"/>
                <a:gd name="connsiteY5" fmla="*/ 2089 h 498717"/>
                <a:gd name="connsiteX6" fmla="*/ 251447 w 498717"/>
                <a:gd name="connsiteY6" fmla="*/ 453111 h 498717"/>
                <a:gd name="connsiteX7" fmla="*/ 251447 w 498717"/>
                <a:gd name="connsiteY7" fmla="*/ 453111 h 498717"/>
                <a:gd name="connsiteX8" fmla="*/ 48746 w 498717"/>
                <a:gd name="connsiteY8" fmla="*/ 250929 h 498717"/>
                <a:gd name="connsiteX9" fmla="*/ 250929 w 498717"/>
                <a:gd name="connsiteY9" fmla="*/ 48746 h 498717"/>
                <a:gd name="connsiteX10" fmla="*/ 251447 w 498717"/>
                <a:gd name="connsiteY10" fmla="*/ 48746 h 498717"/>
                <a:gd name="connsiteX11" fmla="*/ 453111 w 498717"/>
                <a:gd name="connsiteY11" fmla="*/ 250929 h 498717"/>
                <a:gd name="connsiteX12" fmla="*/ 251447 w 498717"/>
                <a:gd name="connsiteY12" fmla="*/ 453111 h 49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8717" h="498717">
                  <a:moveTo>
                    <a:pt x="251447" y="2089"/>
                  </a:moveTo>
                  <a:cubicBezTo>
                    <a:pt x="160206" y="2089"/>
                    <a:pt x="81925" y="47191"/>
                    <a:pt x="36304" y="126509"/>
                  </a:cubicBezTo>
                  <a:cubicBezTo>
                    <a:pt x="-9316" y="205826"/>
                    <a:pt x="-9316" y="296031"/>
                    <a:pt x="36304" y="375349"/>
                  </a:cubicBezTo>
                  <a:cubicBezTo>
                    <a:pt x="81925" y="454667"/>
                    <a:pt x="160206" y="499769"/>
                    <a:pt x="251447" y="499769"/>
                  </a:cubicBezTo>
                  <a:cubicBezTo>
                    <a:pt x="388828" y="499769"/>
                    <a:pt x="499769" y="388309"/>
                    <a:pt x="499769" y="250929"/>
                  </a:cubicBezTo>
                  <a:cubicBezTo>
                    <a:pt x="499769" y="113548"/>
                    <a:pt x="388828" y="2089"/>
                    <a:pt x="251447" y="2089"/>
                  </a:cubicBezTo>
                  <a:close/>
                  <a:moveTo>
                    <a:pt x="251447" y="453111"/>
                  </a:moveTo>
                  <a:cubicBezTo>
                    <a:pt x="251447" y="453111"/>
                    <a:pt x="250929" y="453111"/>
                    <a:pt x="251447" y="453111"/>
                  </a:cubicBezTo>
                  <a:cubicBezTo>
                    <a:pt x="139469" y="453111"/>
                    <a:pt x="48746" y="362388"/>
                    <a:pt x="48746" y="250929"/>
                  </a:cubicBezTo>
                  <a:cubicBezTo>
                    <a:pt x="48746" y="139469"/>
                    <a:pt x="139469" y="48746"/>
                    <a:pt x="250929" y="48746"/>
                  </a:cubicBezTo>
                  <a:lnTo>
                    <a:pt x="251447" y="48746"/>
                  </a:lnTo>
                  <a:cubicBezTo>
                    <a:pt x="362907" y="48746"/>
                    <a:pt x="453111" y="139469"/>
                    <a:pt x="453111" y="250929"/>
                  </a:cubicBezTo>
                  <a:cubicBezTo>
                    <a:pt x="453111" y="362388"/>
                    <a:pt x="362907" y="453111"/>
                    <a:pt x="251447" y="453111"/>
                  </a:cubicBezTo>
                  <a:close/>
                </a:path>
              </a:pathLst>
            </a:custGeom>
            <a:solidFill>
              <a:srgbClr val="50E6FF"/>
            </a:solidFill>
            <a:ln w="510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3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315324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AF96E3E-EF35-4A22-A67C-5D6C3E4C1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3152001"/>
            <a:ext cx="5029200" cy="553998"/>
          </a:xfrm>
        </p:spPr>
        <p:txBody>
          <a:bodyPr/>
          <a:lstStyle/>
          <a:p>
            <a:r>
              <a:rPr lang="ko-KR" altLang="en-US" b="1" dirty="0">
                <a:latin typeface="Segoe UI Semibold" panose="020B0702040204020203" pitchFamily="34" charset="0"/>
                <a:ea typeface="Malgun Gothic" panose="020B0503020000020004" pitchFamily="34" charset="-127"/>
              </a:rPr>
              <a:t>고객 사례 더 보기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B6B411-AD8A-4C54-8524-721C40A6324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002376"/>
            <a:ext cx="5029200" cy="1538883"/>
          </a:xfrm>
        </p:spPr>
        <p:txBody>
          <a:bodyPr/>
          <a:lstStyle/>
          <a:p>
            <a:r>
              <a:rPr lang="ko-KR" altLang="en-US" dirty="0">
                <a:latin typeface="Segoe UI" panose="020B0502040204020203" pitchFamily="34" charset="0"/>
                <a:ea typeface="Malgun Gothic" panose="020B0503020000020004" pitchFamily="34" charset="-127"/>
              </a:rPr>
              <a:t>귀사와 같은 조직의 더 많은 이야기에 관심이 있으신가요</a:t>
            </a:r>
            <a:r>
              <a:rPr lang="en-US" altLang="ko-KR" dirty="0">
                <a:latin typeface="Segoe UI" panose="020B0502040204020203" pitchFamily="34" charset="0"/>
                <a:ea typeface="Malgun Gothic" panose="020B0503020000020004" pitchFamily="34" charset="-127"/>
              </a:rPr>
              <a:t>? </a:t>
            </a:r>
            <a:r>
              <a:rPr lang="ko-KR" altLang="en-US" dirty="0">
                <a:latin typeface="Segoe UI" panose="020B0502040204020203" pitchFamily="34" charset="0"/>
                <a:ea typeface="Malgun Gothic" panose="020B0503020000020004" pitchFamily="34" charset="-127"/>
              </a:rPr>
              <a:t>여기에 우리에게 영감을 주는 고객들의 경험담이 있습니다</a:t>
            </a:r>
            <a:r>
              <a:rPr lang="en-US" altLang="ko-KR" dirty="0">
                <a:latin typeface="Segoe UI" panose="020B0502040204020203" pitchFamily="34" charset="0"/>
                <a:ea typeface="Malgun Gothic" panose="020B0503020000020004" pitchFamily="34" charset="-127"/>
              </a:rPr>
              <a:t>.</a:t>
            </a:r>
          </a:p>
          <a:p>
            <a:endParaRPr lang="ko-KR" altLang="en-US" dirty="0">
              <a:latin typeface="Segoe UI" panose="020B0502040204020203" pitchFamily="34" charset="0"/>
              <a:ea typeface="Malgun Gothic" panose="020B0503020000020004" pitchFamily="34" charset="-127"/>
            </a:endParaRPr>
          </a:p>
          <a:p>
            <a:r>
              <a:rPr lang="ko-KR" altLang="en-US" b="1" dirty="0">
                <a:latin typeface="Segoe UI Semibold" panose="020B0702040204020203" pitchFamily="34" charset="0"/>
                <a:ea typeface="Malgun Gothic" panose="020B0503020000020004" pitchFamily="34" charset="-12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여기에서 더 많은 고객 사례를 찾아보세요 </a:t>
            </a:r>
            <a:endParaRPr lang="ko-KR" altLang="en-US" b="1" dirty="0">
              <a:latin typeface="Segoe UI Semibold" panose="020B0702040204020203" pitchFamily="34" charset="0"/>
              <a:ea typeface="Malgun Gothic" panose="020B0503020000020004" pitchFamily="34" charset="-12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B6A04D-3B4A-4EB1-8D46-8FBCDDB402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16320" y="930879"/>
            <a:ext cx="5486400" cy="1554480"/>
          </a:xfrm>
          <a:prstGeom prst="rect">
            <a:avLst/>
          </a:prstGeom>
          <a:solidFill>
            <a:schemeClr val="tx2">
              <a:lumMod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3C3C41"/>
              </a:solidFill>
              <a:effectLst/>
              <a:uLnTx/>
              <a:uFillTx/>
              <a:latin typeface="Calibri" panose="020F0502020204030204" pitchFamily="34" charset="0"/>
              <a:ea typeface="Malgun Gothic" panose="020B0503020000020004" pitchFamily="34" charset="-127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ABD6AE-55F6-4FB5-8CCA-529AABCF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16320" y="930879"/>
            <a:ext cx="182880" cy="1554480"/>
          </a:xfrm>
          <a:prstGeom prst="rect">
            <a:avLst/>
          </a:prstGeom>
          <a:solidFill>
            <a:srgbClr val="0078D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3C3C41"/>
              </a:solidFill>
              <a:effectLst/>
              <a:uLnTx/>
              <a:uFillTx/>
              <a:latin typeface="Calibri" panose="020F0502020204030204" pitchFamily="34" charset="0"/>
              <a:ea typeface="Malgun Gothic" panose="020B0503020000020004" pitchFamily="34" charset="-127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CD6BAC-292F-43A6-B733-D4678DC75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16320" y="2651761"/>
            <a:ext cx="5486400" cy="1554480"/>
          </a:xfrm>
          <a:prstGeom prst="rect">
            <a:avLst/>
          </a:prstGeom>
          <a:solidFill>
            <a:schemeClr val="tx2">
              <a:lumMod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3C3C41"/>
              </a:solidFill>
              <a:effectLst/>
              <a:uLnTx/>
              <a:uFillTx/>
              <a:latin typeface="Calibri" panose="020F0502020204030204" pitchFamily="34" charset="0"/>
              <a:ea typeface="Malgun Gothic" panose="020B0503020000020004" pitchFamily="34" charset="-127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0F8BA6-270C-4E5F-9D56-6B597CAD6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16320" y="2651761"/>
            <a:ext cx="182880" cy="1554480"/>
          </a:xfrm>
          <a:prstGeom prst="rect">
            <a:avLst/>
          </a:prstGeom>
          <a:solidFill>
            <a:srgbClr val="0078D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3C3C41"/>
              </a:solidFill>
              <a:effectLst/>
              <a:uLnTx/>
              <a:uFillTx/>
              <a:latin typeface="Calibri" panose="020F0502020204030204" pitchFamily="34" charset="0"/>
              <a:ea typeface="Malgun Gothic" panose="020B0503020000020004" pitchFamily="34" charset="-127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E5DF4BA-2EF7-4D6C-A6F3-6F59BD631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16320" y="4372642"/>
            <a:ext cx="5486400" cy="1554480"/>
          </a:xfrm>
          <a:prstGeom prst="rect">
            <a:avLst/>
          </a:prstGeom>
          <a:solidFill>
            <a:schemeClr val="tx2">
              <a:lumMod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3C3C41"/>
              </a:solidFill>
              <a:effectLst/>
              <a:uLnTx/>
              <a:uFillTx/>
              <a:latin typeface="Calibri" panose="020F0502020204030204" pitchFamily="34" charset="0"/>
              <a:ea typeface="Malgun Gothic" panose="020B0503020000020004" pitchFamily="34" charset="-127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0AA001-6053-4D54-B1A0-F03A8514C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16320" y="4372642"/>
            <a:ext cx="182880" cy="1554480"/>
          </a:xfrm>
          <a:prstGeom prst="rect">
            <a:avLst/>
          </a:prstGeom>
          <a:solidFill>
            <a:srgbClr val="0078D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3C3C41"/>
              </a:solidFill>
              <a:effectLst/>
              <a:uLnTx/>
              <a:uFillTx/>
              <a:latin typeface="Calibri" panose="020F0502020204030204" pitchFamily="34" charset="0"/>
              <a:ea typeface="Malgun Gothic" panose="020B0503020000020004" pitchFamily="34" charset="-127"/>
              <a:cs typeface="+mn-cs"/>
            </a:endParaRPr>
          </a:p>
        </p:txBody>
      </p:sp>
      <p:sp>
        <p:nvSpPr>
          <p:cNvPr id="18" name="Text Placeholder 57">
            <a:extLst>
              <a:ext uri="{FF2B5EF4-FFF2-40B4-BE49-F238E27FC236}">
                <a16:creationId xmlns:a16="http://schemas.microsoft.com/office/drawing/2014/main" id="{E6FBB8CB-1EF7-4998-B57B-53B38A9C8A58}"/>
              </a:ext>
            </a:extLst>
          </p:cNvPr>
          <p:cNvSpPr txBox="1">
            <a:spLocks/>
          </p:cNvSpPr>
          <p:nvPr/>
        </p:nvSpPr>
        <p:spPr>
          <a:xfrm>
            <a:off x="6528293" y="1127181"/>
            <a:ext cx="2030413" cy="145424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 smtClean="0">
                <a:solidFill>
                  <a:srgbClr val="3C3C4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ko-KR" altLang="en-US" sz="105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  <a:cs typeface="Segoe UI" panose="020B0502040204020203" pitchFamily="34" charset="0"/>
              </a:rPr>
              <a:t>고등 교육 기관</a:t>
            </a:r>
          </a:p>
        </p:txBody>
      </p:sp>
      <p:sp>
        <p:nvSpPr>
          <p:cNvPr id="19" name="Text Placeholder 58">
            <a:extLst>
              <a:ext uri="{FF2B5EF4-FFF2-40B4-BE49-F238E27FC236}">
                <a16:creationId xmlns:a16="http://schemas.microsoft.com/office/drawing/2014/main" id="{CBA8A5B0-5C22-4A4E-881F-77B7A99C7E8C}"/>
              </a:ext>
            </a:extLst>
          </p:cNvPr>
          <p:cNvSpPr txBox="1">
            <a:spLocks/>
          </p:cNvSpPr>
          <p:nvPr/>
        </p:nvSpPr>
        <p:spPr>
          <a:xfrm>
            <a:off x="9322463" y="1127181"/>
            <a:ext cx="2030413" cy="145424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 smtClean="0">
                <a:solidFill>
                  <a:srgbClr val="3C3C4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ko-KR" altLang="en-US" sz="105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  <a:cs typeface="Segoe UI" panose="020B0502040204020203" pitchFamily="34" charset="0"/>
              </a:rPr>
              <a:t>직원</a:t>
            </a: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  <a:cs typeface="Segoe UI" panose="020B0502040204020203" pitchFamily="34" charset="0"/>
              </a:rPr>
              <a:t>: 1,000-9,999</a:t>
            </a:r>
            <a:r>
              <a:rPr kumimoji="0" lang="ko-KR" altLang="en-US" sz="105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  <a:cs typeface="Segoe UI" panose="020B0502040204020203" pitchFamily="34" charset="0"/>
              </a:rPr>
              <a:t>명</a:t>
            </a:r>
          </a:p>
        </p:txBody>
      </p:sp>
      <p:sp>
        <p:nvSpPr>
          <p:cNvPr id="20" name="Text Placeholder 59">
            <a:extLst>
              <a:ext uri="{FF2B5EF4-FFF2-40B4-BE49-F238E27FC236}">
                <a16:creationId xmlns:a16="http://schemas.microsoft.com/office/drawing/2014/main" id="{F191E118-1AD0-470E-9FF0-872259AC1DA8}"/>
              </a:ext>
            </a:extLst>
          </p:cNvPr>
          <p:cNvSpPr txBox="1">
            <a:spLocks/>
          </p:cNvSpPr>
          <p:nvPr/>
        </p:nvSpPr>
        <p:spPr>
          <a:xfrm>
            <a:off x="6528293" y="1526930"/>
            <a:ext cx="4549438" cy="3323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b="1" kern="1200" dirty="0" smtClean="0">
                <a:solidFill>
                  <a:srgbClr val="3C3C41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 panose="020B0702040204020203" pitchFamily="34" charset="0"/>
                <a:ea typeface="Malgun Gothic" panose="020B0503020000020004" pitchFamily="34" charset="-127"/>
                <a:cs typeface="Segoe UI Semibold" panose="020B0502040204020203" pitchFamily="34" charset="0"/>
              </a:rPr>
              <a:t>카이저 대학교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 panose="020B0702040204020203" pitchFamily="34" charset="0"/>
                <a:ea typeface="Malgun Gothic" panose="020B0503020000020004" pitchFamily="34" charset="-127"/>
                <a:cs typeface="Segoe UI Semibold" panose="020B0502040204020203" pitchFamily="34" charset="0"/>
              </a:rPr>
              <a:t>(Keiser University)</a:t>
            </a:r>
          </a:p>
        </p:txBody>
      </p:sp>
      <p:sp>
        <p:nvSpPr>
          <p:cNvPr id="21" name="Text Placeholder 60">
            <a:extLst>
              <a:ext uri="{FF2B5EF4-FFF2-40B4-BE49-F238E27FC236}">
                <a16:creationId xmlns:a16="http://schemas.microsoft.com/office/drawing/2014/main" id="{45007EAE-8783-4355-8AE1-8D68213B3F62}"/>
              </a:ext>
            </a:extLst>
          </p:cNvPr>
          <p:cNvSpPr txBox="1">
            <a:spLocks/>
          </p:cNvSpPr>
          <p:nvPr/>
        </p:nvSpPr>
        <p:spPr>
          <a:xfrm>
            <a:off x="6528293" y="2001799"/>
            <a:ext cx="5123703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100" kern="1200" dirty="0" smtClean="0">
                <a:solidFill>
                  <a:srgbClr val="0078D4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  <a:cs typeface="Segoe UI" panose="020B0502040204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Windows Virtual Desktop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  <a:cs typeface="Segoe UI" panose="020B0502040204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이 사람과 데이터를 안전하게 보호하는 방법을 알아보세요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  <a:cs typeface="Segoe UI" panose="020B0502040204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  <a:cs typeface="Segoe UI" panose="020B0502040204020203" pitchFamily="34" charset="0"/>
              </a:rPr>
              <a:t> </a:t>
            </a:r>
            <a:r>
              <a:rPr kumimoji="0" lang="ko-KR" altLang="en-US" sz="9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  <a:cs typeface="Segoe UI" panose="020B0502040204020203" pitchFamily="34" charset="0"/>
              </a:rPr>
              <a:t>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gradFill>
                <a:gsLst>
                  <a:gs pos="83000">
                    <a:schemeClr val="accent1"/>
                  </a:gs>
                  <a:gs pos="100000">
                    <a:schemeClr val="accent1"/>
                  </a:gs>
                </a:gsLst>
                <a:lin ang="5400000" scaled="1"/>
              </a:gradFill>
              <a:effectLst/>
              <a:uLnTx/>
              <a:uFillTx/>
              <a:latin typeface="Segoe UI" panose="020B0502040204020203" pitchFamily="34" charset="0"/>
              <a:ea typeface="Malgun Gothic" panose="020B0503020000020004" pitchFamily="34" charset="-127"/>
              <a:cs typeface="Segoe UI" panose="020B0502040204020203" pitchFamily="34" charset="0"/>
            </a:endParaRPr>
          </a:p>
        </p:txBody>
      </p:sp>
      <p:sp>
        <p:nvSpPr>
          <p:cNvPr id="22" name="Text Placeholder 61">
            <a:extLst>
              <a:ext uri="{FF2B5EF4-FFF2-40B4-BE49-F238E27FC236}">
                <a16:creationId xmlns:a16="http://schemas.microsoft.com/office/drawing/2014/main" id="{08D15709-2C4B-4EEE-A678-F0F426ACD3BB}"/>
              </a:ext>
            </a:extLst>
          </p:cNvPr>
          <p:cNvSpPr txBox="1">
            <a:spLocks/>
          </p:cNvSpPr>
          <p:nvPr/>
        </p:nvSpPr>
        <p:spPr>
          <a:xfrm>
            <a:off x="6528293" y="2848063"/>
            <a:ext cx="2030413" cy="145424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 smtClean="0">
                <a:solidFill>
                  <a:srgbClr val="3C3C4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ko-KR" altLang="en-US" sz="105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  <a:cs typeface="Segoe UI" panose="020B0502040204020203" pitchFamily="34" charset="0"/>
              </a:rPr>
              <a:t>소비재</a:t>
            </a:r>
          </a:p>
        </p:txBody>
      </p:sp>
      <p:sp>
        <p:nvSpPr>
          <p:cNvPr id="23" name="Text Placeholder 62">
            <a:extLst>
              <a:ext uri="{FF2B5EF4-FFF2-40B4-BE49-F238E27FC236}">
                <a16:creationId xmlns:a16="http://schemas.microsoft.com/office/drawing/2014/main" id="{1E0BCD65-A442-4D18-8B7F-8E94A8A3295D}"/>
              </a:ext>
            </a:extLst>
          </p:cNvPr>
          <p:cNvSpPr txBox="1">
            <a:spLocks/>
          </p:cNvSpPr>
          <p:nvPr/>
        </p:nvSpPr>
        <p:spPr>
          <a:xfrm>
            <a:off x="9322463" y="2848063"/>
            <a:ext cx="2030413" cy="145424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 smtClean="0">
                <a:solidFill>
                  <a:srgbClr val="3C3C4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ko-KR" altLang="en-US" sz="105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  <a:cs typeface="Segoe UI" panose="020B0502040204020203" pitchFamily="34" charset="0"/>
              </a:rPr>
              <a:t>직원</a:t>
            </a: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  <a:cs typeface="Segoe UI" panose="020B0502040204020203" pitchFamily="34" charset="0"/>
              </a:rPr>
              <a:t>: 10,000</a:t>
            </a:r>
            <a:r>
              <a:rPr kumimoji="0" lang="ko-KR" altLang="en-US" sz="105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  <a:cs typeface="Segoe UI" panose="020B0502040204020203" pitchFamily="34" charset="0"/>
              </a:rPr>
              <a:t>명 이상</a:t>
            </a:r>
          </a:p>
        </p:txBody>
      </p:sp>
      <p:sp>
        <p:nvSpPr>
          <p:cNvPr id="24" name="Text Placeholder 63">
            <a:extLst>
              <a:ext uri="{FF2B5EF4-FFF2-40B4-BE49-F238E27FC236}">
                <a16:creationId xmlns:a16="http://schemas.microsoft.com/office/drawing/2014/main" id="{AD53CAE2-885E-4CF5-90C2-103D9F728A2C}"/>
              </a:ext>
            </a:extLst>
          </p:cNvPr>
          <p:cNvSpPr txBox="1">
            <a:spLocks/>
          </p:cNvSpPr>
          <p:nvPr/>
        </p:nvSpPr>
        <p:spPr>
          <a:xfrm>
            <a:off x="6528293" y="3133536"/>
            <a:ext cx="3561137" cy="5909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b="1" kern="1200" dirty="0" smtClean="0">
                <a:solidFill>
                  <a:srgbClr val="3C3C41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 panose="020B0702040204020203" pitchFamily="34" charset="0"/>
                <a:ea typeface="Malgun Gothic" panose="020B0503020000020004" pitchFamily="34" charset="-127"/>
                <a:cs typeface="Segoe UI Semibold" panose="020B0502040204020203" pitchFamily="34" charset="0"/>
              </a:rPr>
              <a:t>Beiersdorf Shared Services GmbH</a:t>
            </a:r>
          </a:p>
        </p:txBody>
      </p:sp>
      <p:sp>
        <p:nvSpPr>
          <p:cNvPr id="25" name="Text Placeholder 64">
            <a:extLst>
              <a:ext uri="{FF2B5EF4-FFF2-40B4-BE49-F238E27FC236}">
                <a16:creationId xmlns:a16="http://schemas.microsoft.com/office/drawing/2014/main" id="{987F51A2-95E5-4815-AB8F-742420CA4CD7}"/>
              </a:ext>
            </a:extLst>
          </p:cNvPr>
          <p:cNvSpPr txBox="1">
            <a:spLocks/>
          </p:cNvSpPr>
          <p:nvPr/>
        </p:nvSpPr>
        <p:spPr>
          <a:xfrm>
            <a:off x="6528293" y="3857591"/>
            <a:ext cx="5123703" cy="1523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100" kern="1200" dirty="0" smtClean="0">
                <a:solidFill>
                  <a:srgbClr val="0078D4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  <a:cs typeface="Segoe UI" panose="020B050204020402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Beiersdorf 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  <a:cs typeface="Segoe UI" panose="020B050204020402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공유 서비스가 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  <a:cs typeface="Segoe UI" panose="020B050204020402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IT 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  <a:cs typeface="Segoe UI" panose="020B050204020402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비용을 절반으로 줄인 방법에 대해 읽어보기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  <a:cs typeface="Segoe UI" panose="020B0502040204020203" pitchFamily="34" charset="0"/>
              </a:rPr>
              <a:t> </a:t>
            </a:r>
            <a:r>
              <a:rPr kumimoji="0" lang="ko-KR" altLang="en-US" sz="9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  <a:cs typeface="Segoe UI" panose="020B0502040204020203" pitchFamily="34" charset="0"/>
              </a:rPr>
              <a:t>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gradFill>
                <a:gsLst>
                  <a:gs pos="83000">
                    <a:schemeClr val="accent1"/>
                  </a:gs>
                  <a:gs pos="100000">
                    <a:schemeClr val="accent1"/>
                  </a:gs>
                </a:gsLst>
                <a:lin ang="5400000" scaled="1"/>
              </a:gradFill>
              <a:effectLst/>
              <a:uLnTx/>
              <a:uFillTx/>
              <a:latin typeface="Segoe UI" panose="020B0502040204020203" pitchFamily="34" charset="0"/>
              <a:ea typeface="Malgun Gothic" panose="020B0503020000020004" pitchFamily="34" charset="-127"/>
              <a:cs typeface="Segoe UI" panose="020B0502040204020203" pitchFamily="34" charset="0"/>
            </a:endParaRPr>
          </a:p>
        </p:txBody>
      </p:sp>
      <p:sp>
        <p:nvSpPr>
          <p:cNvPr id="26" name="Text Placeholder 65">
            <a:extLst>
              <a:ext uri="{FF2B5EF4-FFF2-40B4-BE49-F238E27FC236}">
                <a16:creationId xmlns:a16="http://schemas.microsoft.com/office/drawing/2014/main" id="{EC1FBAC5-E227-4F8E-91E8-BB6615EB3725}"/>
              </a:ext>
            </a:extLst>
          </p:cNvPr>
          <p:cNvSpPr txBox="1">
            <a:spLocks/>
          </p:cNvSpPr>
          <p:nvPr/>
        </p:nvSpPr>
        <p:spPr>
          <a:xfrm>
            <a:off x="6528293" y="4568944"/>
            <a:ext cx="2030413" cy="145424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 smtClean="0">
                <a:solidFill>
                  <a:srgbClr val="3C3C4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ko-KR" altLang="en-US" sz="105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  <a:cs typeface="Segoe UI" panose="020B0502040204020203" pitchFamily="34" charset="0"/>
              </a:rPr>
              <a:t>에너지</a:t>
            </a:r>
          </a:p>
        </p:txBody>
      </p:sp>
      <p:sp>
        <p:nvSpPr>
          <p:cNvPr id="27" name="Text Placeholder 66">
            <a:extLst>
              <a:ext uri="{FF2B5EF4-FFF2-40B4-BE49-F238E27FC236}">
                <a16:creationId xmlns:a16="http://schemas.microsoft.com/office/drawing/2014/main" id="{D94C890E-4CBF-448E-87B3-0ACEA8DD214B}"/>
              </a:ext>
            </a:extLst>
          </p:cNvPr>
          <p:cNvSpPr txBox="1">
            <a:spLocks/>
          </p:cNvSpPr>
          <p:nvPr/>
        </p:nvSpPr>
        <p:spPr>
          <a:xfrm>
            <a:off x="9322463" y="4568944"/>
            <a:ext cx="2030413" cy="145424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 smtClean="0">
                <a:solidFill>
                  <a:srgbClr val="3C3C4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ko-KR" altLang="en-US" sz="105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  <a:cs typeface="Segoe UI" panose="020B0502040204020203" pitchFamily="34" charset="0"/>
              </a:rPr>
              <a:t>직원</a:t>
            </a: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  <a:cs typeface="Segoe UI" panose="020B0502040204020203" pitchFamily="34" charset="0"/>
              </a:rPr>
              <a:t>: 10,000</a:t>
            </a:r>
            <a:r>
              <a:rPr kumimoji="0" lang="ko-KR" altLang="en-US" sz="105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  <a:cs typeface="Segoe UI" panose="020B0502040204020203" pitchFamily="34" charset="0"/>
              </a:rPr>
              <a:t>명 이상</a:t>
            </a:r>
          </a:p>
        </p:txBody>
      </p:sp>
      <p:sp>
        <p:nvSpPr>
          <p:cNvPr id="28" name="Text Placeholder 67">
            <a:extLst>
              <a:ext uri="{FF2B5EF4-FFF2-40B4-BE49-F238E27FC236}">
                <a16:creationId xmlns:a16="http://schemas.microsoft.com/office/drawing/2014/main" id="{BD79EE12-F79C-4C2A-A51A-198D247C15BF}"/>
              </a:ext>
            </a:extLst>
          </p:cNvPr>
          <p:cNvSpPr txBox="1">
            <a:spLocks/>
          </p:cNvSpPr>
          <p:nvPr/>
        </p:nvSpPr>
        <p:spPr>
          <a:xfrm>
            <a:off x="6528293" y="4983683"/>
            <a:ext cx="3834907" cy="3323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b="1" kern="1200" dirty="0" smtClean="0">
                <a:solidFill>
                  <a:srgbClr val="3C3C41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effectLst/>
                <a:uLnTx/>
                <a:uFillTx/>
                <a:latin typeface="Segoe UI Semibold" panose="020B0702040204020203" pitchFamily="34" charset="0"/>
                <a:ea typeface="Malgun Gothic" panose="020B0503020000020004" pitchFamily="34" charset="-127"/>
                <a:cs typeface="Segoe UI Semibold" panose="020B0502040204020203" pitchFamily="34" charset="0"/>
              </a:rPr>
              <a:t>Centrica</a:t>
            </a:r>
          </a:p>
        </p:txBody>
      </p:sp>
      <p:sp>
        <p:nvSpPr>
          <p:cNvPr id="29" name="Text Placeholder 68">
            <a:extLst>
              <a:ext uri="{FF2B5EF4-FFF2-40B4-BE49-F238E27FC236}">
                <a16:creationId xmlns:a16="http://schemas.microsoft.com/office/drawing/2014/main" id="{3B23F016-84F2-410C-B222-0413E0894FE8}"/>
              </a:ext>
            </a:extLst>
          </p:cNvPr>
          <p:cNvSpPr txBox="1">
            <a:spLocks/>
          </p:cNvSpPr>
          <p:nvPr/>
        </p:nvSpPr>
        <p:spPr>
          <a:xfrm>
            <a:off x="6528293" y="5578472"/>
            <a:ext cx="5123703" cy="1523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100" kern="1200" dirty="0" smtClean="0">
                <a:solidFill>
                  <a:srgbClr val="0078D4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  <a:cs typeface="Segoe UI" panose="020B0502040204020203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Centrica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  <a:cs typeface="Segoe UI" panose="020B0502040204020203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가 고객 경험을 향상시킨 방법 알아보기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  <a:cs typeface="Segoe UI" panose="020B0502040204020203" pitchFamily="34" charset="0"/>
              </a:rPr>
              <a:t> </a:t>
            </a:r>
            <a:r>
              <a:rPr kumimoji="0" lang="ko-KR" altLang="en-US" sz="9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  <a:cs typeface="Segoe UI" panose="020B0502040204020203" pitchFamily="34" charset="0"/>
              </a:rPr>
              <a:t>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  <a:cs typeface="Segoe UI" panose="020B0502040204020203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gradFill>
                <a:gsLst>
                  <a:gs pos="83000">
                    <a:schemeClr val="accent1"/>
                  </a:gs>
                  <a:gs pos="100000">
                    <a:schemeClr val="accent1"/>
                  </a:gs>
                </a:gsLst>
                <a:lin ang="5400000" scaled="1"/>
              </a:gradFill>
              <a:effectLst/>
              <a:uLnTx/>
              <a:uFillTx/>
              <a:latin typeface="Segoe UI" panose="020B0502040204020203" pitchFamily="34" charset="0"/>
              <a:ea typeface="Malgun Gothic" panose="020B0503020000020004" pitchFamily="34" charset="-127"/>
              <a:cs typeface="Segoe UI" panose="020B0502040204020203" pitchFamily="34" charset="0"/>
            </a:endParaRPr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64ECE381-5DEB-429F-80E7-2C95E3E29881}"/>
              </a:ext>
            </a:extLst>
          </p:cNvPr>
          <p:cNvSpPr txBox="1">
            <a:spLocks/>
          </p:cNvSpPr>
          <p:nvPr/>
        </p:nvSpPr>
        <p:spPr>
          <a:xfrm>
            <a:off x="8859520" y="6144768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1D46B4-8AA6-4BE8-B386-148EFD5D8BE6}" type="slidenum">
              <a:rPr lang="en-US" altLang="ko-KR" sz="1200" b="1" smtClean="0"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Segoe UI" panose="020B0502040204020203" pitchFamily="34" charset="0"/>
                <a:ea typeface="Malgun Gothic" panose="020B0503020000020004" pitchFamily="34" charset="-127"/>
              </a:rPr>
              <a:pPr algn="r"/>
              <a:t>20</a:t>
            </a:fld>
            <a:endParaRPr lang="ko-KR" altLang="en-US" sz="1200" b="1" dirty="0">
              <a:gradFill>
                <a:gsLst>
                  <a:gs pos="83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Segoe UI" panose="020B0502040204020203" pitchFamily="34" charset="0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074581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 animBg="1"/>
      <p:bldP spid="12" grpId="0" animBg="1"/>
      <p:bldP spid="14" grpId="0" animBg="1"/>
      <p:bldP spid="15" grpId="0" animBg="1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75B3E386-574E-4898-91AC-47D98ED7B1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EEE062AA-05DB-496D-98FE-5656FB040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>
                <a:latin typeface="Segoe UI Semibold" panose="020B0702040204020203" pitchFamily="34" charset="0"/>
                <a:ea typeface="Malgun Gothic" panose="020B0503020000020004" pitchFamily="34" charset="-127"/>
              </a:rPr>
              <a:t>감사합니다</a:t>
            </a:r>
            <a:r>
              <a:rPr lang="en-US" altLang="ko-KR" b="1" dirty="0">
                <a:latin typeface="Segoe UI Semibold" panose="020B0702040204020203" pitchFamily="34" charset="0"/>
                <a:ea typeface="Malgun Gothic" panose="020B0503020000020004" pitchFamily="34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7161022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E633C-2DBB-4F93-874D-4E41D0C401C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8263" y="-612613"/>
            <a:ext cx="11018520" cy="553998"/>
          </a:xfrm>
        </p:spPr>
        <p:txBody>
          <a:bodyPr vert="horz" wrap="square" lIns="0" tIns="0" rIns="0" bIns="0" rtlCol="0" anchor="b">
            <a:spAutoFit/>
          </a:bodyPr>
          <a:lstStyle/>
          <a:p>
            <a:r>
              <a:rPr lang="ko-KR" altLang="en-US">
                <a:latin typeface="Segoe UI Semibold" panose="020B0702040204020203" pitchFamily="34" charset="0"/>
                <a:ea typeface="Malgun Gothic" panose="020B0503020000020004" pitchFamily="34" charset="-127"/>
              </a:rPr>
              <a:t>슬라이드 닫기</a:t>
            </a:r>
            <a:endParaRPr lang="ko-KR" altLang="en-US" dirty="0">
              <a:latin typeface="Segoe UI Semibold" panose="020B0702040204020203" pitchFamily="34" charset="0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0439281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8C503D-E9D7-46A3-8790-8088E2AAB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6" y="2394871"/>
            <a:ext cx="7299610" cy="20313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ko-KR" b="1" dirty="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Malgun Gothic" panose="020B0503020000020004" pitchFamily="34" charset="-127"/>
              </a:rPr>
              <a:t>IT </a:t>
            </a:r>
            <a:r>
              <a:rPr lang="ko-KR" altLang="en-US" b="1" dirty="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Malgun Gothic" panose="020B0503020000020004" pitchFamily="34" charset="-127"/>
              </a:rPr>
              <a:t>과제</a:t>
            </a:r>
            <a:r>
              <a:rPr lang="en-US" altLang="ko-KR" b="1" dirty="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Malgun Gothic" panose="020B0503020000020004" pitchFamily="34" charset="-127"/>
              </a:rPr>
              <a:t>: </a:t>
            </a:r>
            <a:br>
              <a:rPr lang="ko-KR" altLang="en-US" b="1" dirty="0">
                <a:latin typeface="Segoe UI Semibold" panose="020B0702040204020203" pitchFamily="34" charset="0"/>
                <a:ea typeface="Malgun Gothic" panose="020B0503020000020004" pitchFamily="34" charset="-127"/>
              </a:rPr>
            </a:br>
            <a:r>
              <a:rPr lang="ko-KR" altLang="en-US" b="1" dirty="0">
                <a:latin typeface="Segoe UI Semibold" panose="020B0702040204020203" pitchFamily="34" charset="0"/>
                <a:ea typeface="Malgun Gothic" panose="020B0503020000020004" pitchFamily="34" charset="-127"/>
              </a:rPr>
              <a:t>안전하고 생산적인 </a:t>
            </a:r>
            <a:br>
              <a:rPr lang="en-US" altLang="ko-KR" b="1" dirty="0">
                <a:latin typeface="Segoe UI Semibold" panose="020B0702040204020203" pitchFamily="34" charset="0"/>
                <a:ea typeface="Malgun Gothic" panose="020B0503020000020004" pitchFamily="34" charset="-127"/>
              </a:rPr>
            </a:br>
            <a:r>
              <a:rPr lang="ko-KR" altLang="en-US" b="1" dirty="0">
                <a:latin typeface="Segoe UI Semibold" panose="020B0702040204020203" pitchFamily="34" charset="0"/>
                <a:ea typeface="Malgun Gothic" panose="020B0503020000020004" pitchFamily="34" charset="-127"/>
              </a:rPr>
              <a:t>원격 근무 추구 </a:t>
            </a:r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FE4A267E-75A1-4BC7-B94A-0B90C496D5F4}"/>
              </a:ext>
            </a:extLst>
          </p:cNvPr>
          <p:cNvSpPr txBox="1">
            <a:spLocks/>
          </p:cNvSpPr>
          <p:nvPr/>
        </p:nvSpPr>
        <p:spPr>
          <a:xfrm>
            <a:off x="8859520" y="6144768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1D46B4-8AA6-4BE8-B386-148EFD5D8BE6}" type="slidenum">
              <a:rPr lang="en-US" altLang="ko-KR" sz="1200" b="1" smtClean="0"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Segoe UI" panose="020B0502040204020203" pitchFamily="34" charset="0"/>
                <a:ea typeface="Malgun Gothic" panose="020B0503020000020004" pitchFamily="34" charset="-127"/>
              </a:rPr>
              <a:pPr algn="r"/>
              <a:t>3</a:t>
            </a:fld>
            <a:endParaRPr lang="ko-KR" altLang="en-US" sz="1200" b="1" dirty="0">
              <a:gradFill>
                <a:gsLst>
                  <a:gs pos="83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Segoe UI" panose="020B0502040204020203" pitchFamily="34" charset="0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28828857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D312BB-AA1F-4E33-A554-DA65B3DAE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13" y="2319414"/>
            <a:ext cx="3908786" cy="2215991"/>
          </a:xfrm>
        </p:spPr>
        <p:txBody>
          <a:bodyPr/>
          <a:lstStyle/>
          <a:p>
            <a:r>
              <a:rPr lang="ko-KR" altLang="en-US" b="1" dirty="0">
                <a:latin typeface="Segoe UI Semibold" panose="020B0702040204020203" pitchFamily="34" charset="0"/>
                <a:ea typeface="Malgun Gothic" panose="020B0503020000020004" pitchFamily="34" charset="-127"/>
              </a:rPr>
              <a:t>빠르고 안전한 원격 설정에서 발생하는 실제 </a:t>
            </a:r>
            <a:r>
              <a:rPr lang="en-US" altLang="ko-KR" b="1" dirty="0">
                <a:latin typeface="Segoe UI Semibold" panose="020B0702040204020203" pitchFamily="34" charset="0"/>
                <a:ea typeface="Malgun Gothic" panose="020B0503020000020004" pitchFamily="34" charset="-127"/>
              </a:rPr>
              <a:t>IT </a:t>
            </a:r>
            <a:r>
              <a:rPr lang="ko-KR" altLang="en-US" b="1" dirty="0">
                <a:latin typeface="Segoe UI Semibold" panose="020B0702040204020203" pitchFamily="34" charset="0"/>
                <a:ea typeface="Malgun Gothic" panose="020B0503020000020004" pitchFamily="34" charset="-127"/>
              </a:rPr>
              <a:t>과제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63E584-D39D-4D3F-9BB0-B4F7C65D78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07014" y="1404084"/>
            <a:ext cx="3017520" cy="246221"/>
          </a:xfrm>
        </p:spPr>
        <p:txBody>
          <a:bodyPr/>
          <a:lstStyle/>
          <a:p>
            <a:r>
              <a:rPr lang="ko-KR" altLang="en-US" b="1" dirty="0">
                <a:latin typeface="Segoe UI Semibold" panose="020B0702040204020203" pitchFamily="34" charset="0"/>
                <a:ea typeface="Malgun Gothic" panose="020B0503020000020004" pitchFamily="34" charset="-127"/>
              </a:rPr>
              <a:t>원격 작업 지원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3016C7-9350-4B8D-818E-906449CABA6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07014" y="1833022"/>
            <a:ext cx="3017520" cy="738664"/>
          </a:xfrm>
        </p:spPr>
        <p:txBody>
          <a:bodyPr/>
          <a:lstStyle/>
          <a:p>
            <a:pPr marL="0" indent="0">
              <a:buNone/>
            </a:pPr>
            <a:r>
              <a:rPr lang="ko-KR" altLang="en-US" sz="1200">
                <a:latin typeface="Segoe UI" panose="020B0502040204020203" pitchFamily="34" charset="0"/>
                <a:ea typeface="Malgun Gothic" panose="020B0503020000020004" pitchFamily="34" charset="-127"/>
              </a:rPr>
              <a:t>그 어느 때보다 사무실 외부에서 수행해야 할 일들이 많아지면서</a:t>
            </a:r>
            <a:r>
              <a:rPr lang="en-US" altLang="ko-KR" sz="1200">
                <a:latin typeface="Segoe UI" panose="020B0502040204020203" pitchFamily="34" charset="0"/>
                <a:ea typeface="Malgun Gothic" panose="020B0503020000020004" pitchFamily="34" charset="-127"/>
              </a:rPr>
              <a:t>, </a:t>
            </a:r>
            <a:r>
              <a:rPr lang="ko-KR" altLang="en-US" sz="1200">
                <a:latin typeface="Segoe UI" panose="020B0502040204020203" pitchFamily="34" charset="0"/>
                <a:ea typeface="Malgun Gothic" panose="020B0503020000020004" pitchFamily="34" charset="-127"/>
              </a:rPr>
              <a:t>쉽고 효율적으로 언제 어디서든 모든 디바이스에서 바로 작업할 수 있는 안전한 원격 </a:t>
            </a:r>
            <a:r>
              <a:rPr lang="en-US" altLang="ko-KR" sz="1200">
                <a:latin typeface="Segoe UI" panose="020B0502040204020203" pitchFamily="34" charset="0"/>
                <a:ea typeface="Malgun Gothic" panose="020B0503020000020004" pitchFamily="34" charset="-127"/>
              </a:rPr>
              <a:t>IT </a:t>
            </a:r>
            <a:r>
              <a:rPr lang="ko-KR" altLang="en-US" sz="1200">
                <a:latin typeface="Segoe UI" panose="020B0502040204020203" pitchFamily="34" charset="0"/>
                <a:ea typeface="Malgun Gothic" panose="020B0503020000020004" pitchFamily="34" charset="-127"/>
              </a:rPr>
              <a:t>환경이 필요합니다</a:t>
            </a:r>
            <a:r>
              <a:rPr lang="en-US" altLang="ko-KR" sz="1200">
                <a:latin typeface="Segoe UI" panose="020B0502040204020203" pitchFamily="34" charset="0"/>
                <a:ea typeface="Malgun Gothic" panose="020B0503020000020004" pitchFamily="34" charset="-127"/>
              </a:rPr>
              <a:t>. </a:t>
            </a:r>
            <a:endParaRPr lang="en-US" altLang="ko-KR" sz="1200" dirty="0">
              <a:latin typeface="Segoe UI" panose="020B0502040204020203" pitchFamily="34" charset="0"/>
              <a:ea typeface="Malgun Gothic" panose="020B0503020000020004" pitchFamily="34" charset="-127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A67418C-49FC-4444-B608-6EF265FFF02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585518" y="1404084"/>
            <a:ext cx="3017520" cy="246221"/>
          </a:xfrm>
        </p:spPr>
        <p:txBody>
          <a:bodyPr/>
          <a:lstStyle/>
          <a:p>
            <a:r>
              <a:rPr lang="ko-KR" altLang="en-US" b="1">
                <a:latin typeface="Segoe UI Semibold" panose="020B0702040204020203" pitchFamily="34" charset="0"/>
                <a:ea typeface="Malgun Gothic" panose="020B0503020000020004" pitchFamily="34" charset="-127"/>
              </a:rPr>
              <a:t>예산 및 리소스 제약</a:t>
            </a:r>
            <a:endParaRPr lang="ko-KR" altLang="en-US" b="1" dirty="0">
              <a:latin typeface="Segoe UI Semibold" panose="020B0702040204020203" pitchFamily="34" charset="0"/>
              <a:ea typeface="Malgun Gothic" panose="020B0503020000020004" pitchFamily="34" charset="-127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83AC422-1246-49F1-9B45-6EDAB8CD943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585518" y="1833022"/>
            <a:ext cx="3017520" cy="738664"/>
          </a:xfrm>
        </p:spPr>
        <p:txBody>
          <a:bodyPr/>
          <a:lstStyle/>
          <a:p>
            <a:pPr marL="0" indent="0">
              <a:buNone/>
            </a:pPr>
            <a:r>
              <a:rPr lang="ko-KR" altLang="en-US" sz="1200">
                <a:latin typeface="Segoe UI" panose="020B0502040204020203" pitchFamily="34" charset="0"/>
                <a:ea typeface="Malgun Gothic" panose="020B0503020000020004" pitchFamily="34" charset="-127"/>
              </a:rPr>
              <a:t>온</a:t>
            </a:r>
            <a:r>
              <a:rPr lang="en-US" altLang="ko-KR" sz="1200">
                <a:latin typeface="Segoe UI" panose="020B0502040204020203" pitchFamily="34" charset="0"/>
                <a:ea typeface="Malgun Gothic" panose="020B0503020000020004" pitchFamily="34" charset="-127"/>
              </a:rPr>
              <a:t>-</a:t>
            </a:r>
            <a:r>
              <a:rPr lang="ko-KR" altLang="en-US" sz="1200">
                <a:latin typeface="Segoe UI" panose="020B0502040204020203" pitchFamily="34" charset="0"/>
                <a:ea typeface="Malgun Gothic" panose="020B0503020000020004" pitchFamily="34" charset="-127"/>
              </a:rPr>
              <a:t>프레미스 가상화 및 하드웨어에 대한 추가 투자는 비용이 많이 들고 시간이 많이 소요될 수 있으며</a:t>
            </a:r>
            <a:r>
              <a:rPr lang="en-US" altLang="ko-KR" sz="1200">
                <a:latin typeface="Segoe UI" panose="020B0502040204020203" pitchFamily="34" charset="0"/>
                <a:ea typeface="Malgun Gothic" panose="020B0503020000020004" pitchFamily="34" charset="-127"/>
              </a:rPr>
              <a:t>, </a:t>
            </a:r>
            <a:r>
              <a:rPr lang="ko-KR" altLang="en-US" sz="1200">
                <a:latin typeface="Segoe UI" panose="020B0502040204020203" pitchFamily="34" charset="0"/>
                <a:ea typeface="Malgun Gothic" panose="020B0503020000020004" pitchFamily="34" charset="-127"/>
              </a:rPr>
              <a:t>사용 가능한 </a:t>
            </a:r>
            <a:r>
              <a:rPr lang="en-US" altLang="ko-KR" sz="1200">
                <a:latin typeface="Segoe UI" panose="020B0502040204020203" pitchFamily="34" charset="0"/>
                <a:ea typeface="Malgun Gothic" panose="020B0503020000020004" pitchFamily="34" charset="-127"/>
              </a:rPr>
              <a:t>IT </a:t>
            </a:r>
            <a:r>
              <a:rPr lang="ko-KR" altLang="en-US" sz="1200">
                <a:latin typeface="Segoe UI" panose="020B0502040204020203" pitchFamily="34" charset="0"/>
                <a:ea typeface="Malgun Gothic" panose="020B0503020000020004" pitchFamily="34" charset="-127"/>
              </a:rPr>
              <a:t>예산과 인적 자본에 대한 압박이 될 수 있습니다</a:t>
            </a:r>
            <a:r>
              <a:rPr lang="en-US" altLang="ko-KR" sz="1200">
                <a:latin typeface="Segoe UI" panose="020B0502040204020203" pitchFamily="34" charset="0"/>
                <a:ea typeface="Malgun Gothic" panose="020B0503020000020004" pitchFamily="34" charset="-127"/>
              </a:rPr>
              <a:t>.</a:t>
            </a:r>
            <a:endParaRPr lang="en-US" altLang="ko-KR" sz="1200" dirty="0">
              <a:latin typeface="Segoe UI" panose="020B0502040204020203" pitchFamily="34" charset="0"/>
              <a:ea typeface="Malgun Gothic" panose="020B0503020000020004" pitchFamily="34" charset="-127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3260FDC-9401-4584-B9F4-83D2E48E978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307014" y="4279447"/>
            <a:ext cx="3017520" cy="246221"/>
          </a:xfrm>
        </p:spPr>
        <p:txBody>
          <a:bodyPr/>
          <a:lstStyle/>
          <a:p>
            <a:r>
              <a:rPr lang="ko-KR" altLang="en-US" b="1">
                <a:latin typeface="Segoe UI Semibold" panose="020B0702040204020203" pitchFamily="34" charset="0"/>
                <a:ea typeface="Malgun Gothic" panose="020B0503020000020004" pitchFamily="34" charset="-127"/>
              </a:rPr>
              <a:t>확장 및 용량 문제</a:t>
            </a:r>
            <a:endParaRPr lang="ko-KR" altLang="en-US" b="1" dirty="0">
              <a:latin typeface="Segoe UI Semibold" panose="020B0702040204020203" pitchFamily="34" charset="0"/>
              <a:ea typeface="Malgun Gothic" panose="020B0503020000020004" pitchFamily="34" charset="-127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EB6B075-2A56-4B5E-BD3E-650CFD34D9C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307014" y="4708385"/>
            <a:ext cx="3017520" cy="1591205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ko-KR" altLang="en-US" sz="1200">
                <a:latin typeface="Segoe UI" panose="020B0502040204020203" pitchFamily="34" charset="0"/>
                <a:ea typeface="Malgun Gothic" panose="020B0503020000020004" pitchFamily="34" charset="-127"/>
              </a:rPr>
              <a:t>가상화된 인력으로 인한 가변적인 서버 부하를 빠르게 확장하고 처리할 수 있는 역량은 비즈니스 연속성과 직원들의 업무 생산성에 매우 중요합니다</a:t>
            </a:r>
            <a:r>
              <a:rPr lang="en-US" altLang="ko-KR" sz="1200">
                <a:latin typeface="Segoe UI" panose="020B0502040204020203" pitchFamily="34" charset="0"/>
                <a:ea typeface="Malgun Gothic" panose="020B0503020000020004" pitchFamily="34" charset="-127"/>
              </a:rPr>
              <a:t>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ko-KR" altLang="en-US" sz="1200">
                <a:latin typeface="Segoe UI" panose="020B0502040204020203" pitchFamily="34" charset="0"/>
                <a:ea typeface="Malgun Gothic" panose="020B0503020000020004" pitchFamily="34" charset="-127"/>
              </a:rPr>
              <a:t>또한 사용량이 가장 많은 시간에 용량 문제가 발생하게 되면 추가 인프라를 위해 높은 비용의 투자가 필요할 뿐 아니라 생산성에도 방해가 될 수 있습니다</a:t>
            </a:r>
            <a:r>
              <a:rPr lang="en-US" altLang="ko-KR" sz="1200">
                <a:latin typeface="Segoe UI" panose="020B0502040204020203" pitchFamily="34" charset="0"/>
                <a:ea typeface="Malgun Gothic" panose="020B0503020000020004" pitchFamily="34" charset="-127"/>
              </a:rPr>
              <a:t>.</a:t>
            </a:r>
            <a:endParaRPr lang="ko-KR" altLang="en-US" sz="1200" dirty="0">
              <a:latin typeface="Segoe UI" panose="020B0502040204020203" pitchFamily="34" charset="0"/>
              <a:ea typeface="Malgun Gothic" panose="020B0503020000020004" pitchFamily="34" charset="-127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59E5F46-3ED4-4743-8BE9-296583C92A0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85518" y="4279447"/>
            <a:ext cx="3017520" cy="246221"/>
          </a:xfrm>
        </p:spPr>
        <p:txBody>
          <a:bodyPr/>
          <a:lstStyle/>
          <a:p>
            <a:r>
              <a:rPr lang="ko-KR" altLang="en-US" b="1">
                <a:latin typeface="Segoe UI Semibold" panose="020B0702040204020203" pitchFamily="34" charset="0"/>
                <a:ea typeface="Malgun Gothic" panose="020B0503020000020004" pitchFamily="34" charset="-127"/>
              </a:rPr>
              <a:t>보안 및 규정 준수</a:t>
            </a:r>
            <a:endParaRPr lang="ko-KR" altLang="en-US" b="1" dirty="0">
              <a:latin typeface="Segoe UI Semibold" panose="020B0702040204020203" pitchFamily="34" charset="0"/>
              <a:ea typeface="Malgun Gothic" panose="020B0503020000020004" pitchFamily="34" charset="-127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83ACEFC-D518-4293-9F1D-2CE7406FF10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585518" y="4708385"/>
            <a:ext cx="3017520" cy="738664"/>
          </a:xfrm>
        </p:spPr>
        <p:txBody>
          <a:bodyPr/>
          <a:lstStyle/>
          <a:p>
            <a:pPr marL="0" indent="0">
              <a:buNone/>
            </a:pPr>
            <a:r>
              <a:rPr lang="ko-KR" altLang="en-US" sz="1200">
                <a:latin typeface="Segoe UI" panose="020B0502040204020203" pitchFamily="34" charset="0"/>
                <a:ea typeface="Malgun Gothic" panose="020B0503020000020004" pitchFamily="34" charset="-127"/>
              </a:rPr>
              <a:t>특히 직원들이 다양한 위치에서 다양한 디바이스로 작업하는 경우</a:t>
            </a:r>
            <a:r>
              <a:rPr lang="en-US" altLang="ko-KR" sz="1200">
                <a:latin typeface="Segoe UI" panose="020B0502040204020203" pitchFamily="34" charset="0"/>
                <a:ea typeface="Malgun Gothic" panose="020B0503020000020004" pitchFamily="34" charset="-127"/>
              </a:rPr>
              <a:t>, </a:t>
            </a:r>
            <a:r>
              <a:rPr lang="ko-KR" altLang="en-US" sz="1200">
                <a:latin typeface="Segoe UI" panose="020B0502040204020203" pitchFamily="34" charset="0"/>
                <a:ea typeface="Malgun Gothic" panose="020B0503020000020004" pitchFamily="34" charset="-127"/>
              </a:rPr>
              <a:t>규정 준수 요구 사항을 충족하고 보안 네트워크 액세스를 보장하는 것이 가장 중요합니다</a:t>
            </a:r>
            <a:r>
              <a:rPr lang="en-US" altLang="ko-KR" sz="1200">
                <a:latin typeface="Segoe UI" panose="020B0502040204020203" pitchFamily="34" charset="0"/>
                <a:ea typeface="Malgun Gothic" panose="020B0503020000020004" pitchFamily="34" charset="-127"/>
              </a:rPr>
              <a:t>.</a:t>
            </a:r>
            <a:endParaRPr lang="en-US" altLang="ko-KR" sz="1200" dirty="0">
              <a:latin typeface="Segoe UI" panose="020B0502040204020203" pitchFamily="34" charset="0"/>
              <a:ea typeface="Malgun Gothic" panose="020B0503020000020004" pitchFamily="34" charset="-127"/>
            </a:endParaRPr>
          </a:p>
        </p:txBody>
      </p:sp>
      <p:sp>
        <p:nvSpPr>
          <p:cNvPr id="43" name="Slide Number Placeholder 9">
            <a:extLst>
              <a:ext uri="{FF2B5EF4-FFF2-40B4-BE49-F238E27FC236}">
                <a16:creationId xmlns:a16="http://schemas.microsoft.com/office/drawing/2014/main" id="{07076AB6-F5F0-4EFB-B0E8-E0ABA4A62151}"/>
              </a:ext>
            </a:extLst>
          </p:cNvPr>
          <p:cNvSpPr txBox="1">
            <a:spLocks/>
          </p:cNvSpPr>
          <p:nvPr/>
        </p:nvSpPr>
        <p:spPr>
          <a:xfrm>
            <a:off x="8859520" y="6144768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1D46B4-8AA6-4BE8-B386-148EFD5D8BE6}" type="slidenum">
              <a:rPr lang="en-US" altLang="ko-KR" sz="1200" b="1" smtClean="0"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Segoe UI" panose="020B0502040204020203" pitchFamily="34" charset="0"/>
                <a:ea typeface="Malgun Gothic" panose="020B0503020000020004" pitchFamily="34" charset="-127"/>
              </a:rPr>
              <a:pPr algn="r"/>
              <a:t>4</a:t>
            </a:fld>
            <a:endParaRPr lang="ko-KR" altLang="en-US" sz="1200" b="1" dirty="0">
              <a:gradFill>
                <a:gsLst>
                  <a:gs pos="83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Segoe UI" panose="020B0502040204020203" pitchFamily="34" charset="0"/>
              <a:ea typeface="Malgun Gothic" panose="020B0503020000020004" pitchFamily="34" charset="-127"/>
            </a:endParaRPr>
          </a:p>
        </p:txBody>
      </p:sp>
      <p:grpSp>
        <p:nvGrpSpPr>
          <p:cNvPr id="44" name="globe 2">
            <a:extLst>
              <a:ext uri="{FF2B5EF4-FFF2-40B4-BE49-F238E27FC236}">
                <a16:creationId xmlns:a16="http://schemas.microsoft.com/office/drawing/2014/main" id="{060C7146-12C9-40BF-B4D7-45D3F11A2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7014" y="532201"/>
            <a:ext cx="448878" cy="521019"/>
            <a:chOff x="9202942" y="4871612"/>
            <a:chExt cx="348610" cy="404636"/>
          </a:xfrm>
        </p:grpSpPr>
        <p:sp>
          <p:nvSpPr>
            <p:cNvPr id="45" name="Oval 757">
              <a:extLst>
                <a:ext uri="{FF2B5EF4-FFF2-40B4-BE49-F238E27FC236}">
                  <a16:creationId xmlns:a16="http://schemas.microsoft.com/office/drawing/2014/main" id="{541BF721-DBC6-4C8A-9EA8-8E1EC8ACE9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02942" y="4882507"/>
              <a:ext cx="300365" cy="300365"/>
            </a:xfrm>
            <a:prstGeom prst="ellipse">
              <a:avLst/>
            </a:prstGeom>
            <a:solidFill>
              <a:srgbClr val="0078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96386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67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</a:endParaRPr>
            </a:p>
          </p:txBody>
        </p:sp>
        <p:sp>
          <p:nvSpPr>
            <p:cNvPr id="46" name="Freeform 758">
              <a:extLst>
                <a:ext uri="{FF2B5EF4-FFF2-40B4-BE49-F238E27FC236}">
                  <a16:creationId xmlns:a16="http://schemas.microsoft.com/office/drawing/2014/main" id="{953B2353-DF62-4A75-8C58-B7A7A7426B4A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7610" y="4871612"/>
              <a:ext cx="343942" cy="404636"/>
            </a:xfrm>
            <a:custGeom>
              <a:avLst/>
              <a:gdLst>
                <a:gd name="T0" fmla="*/ 257 w 298"/>
                <a:gd name="T1" fmla="*/ 0 h 353"/>
                <a:gd name="T2" fmla="*/ 228 w 298"/>
                <a:gd name="T3" fmla="*/ 28 h 353"/>
                <a:gd name="T4" fmla="*/ 228 w 298"/>
                <a:gd name="T5" fmla="*/ 29 h 353"/>
                <a:gd name="T6" fmla="*/ 233 w 298"/>
                <a:gd name="T7" fmla="*/ 34 h 353"/>
                <a:gd name="T8" fmla="*/ 266 w 298"/>
                <a:gd name="T9" fmla="*/ 82 h 353"/>
                <a:gd name="T10" fmla="*/ 278 w 298"/>
                <a:gd name="T11" fmla="*/ 141 h 353"/>
                <a:gd name="T12" fmla="*/ 266 w 298"/>
                <a:gd name="T13" fmla="*/ 200 h 353"/>
                <a:gd name="T14" fmla="*/ 233 w 298"/>
                <a:gd name="T15" fmla="*/ 248 h 353"/>
                <a:gd name="T16" fmla="*/ 185 w 298"/>
                <a:gd name="T17" fmla="*/ 280 h 353"/>
                <a:gd name="T18" fmla="*/ 126 w 298"/>
                <a:gd name="T19" fmla="*/ 292 h 353"/>
                <a:gd name="T20" fmla="*/ 67 w 298"/>
                <a:gd name="T21" fmla="*/ 280 h 353"/>
                <a:gd name="T22" fmla="*/ 19 w 298"/>
                <a:gd name="T23" fmla="*/ 248 h 353"/>
                <a:gd name="T24" fmla="*/ 14 w 298"/>
                <a:gd name="T25" fmla="*/ 243 h 353"/>
                <a:gd name="T26" fmla="*/ 0 w 298"/>
                <a:gd name="T27" fmla="*/ 257 h 353"/>
                <a:gd name="T28" fmla="*/ 115 w 298"/>
                <a:gd name="T29" fmla="*/ 312 h 353"/>
                <a:gd name="T30" fmla="*/ 115 w 298"/>
                <a:gd name="T31" fmla="*/ 333 h 353"/>
                <a:gd name="T32" fmla="*/ 34 w 298"/>
                <a:gd name="T33" fmla="*/ 333 h 353"/>
                <a:gd name="T34" fmla="*/ 34 w 298"/>
                <a:gd name="T35" fmla="*/ 353 h 353"/>
                <a:gd name="T36" fmla="*/ 216 w 298"/>
                <a:gd name="T37" fmla="*/ 353 h 353"/>
                <a:gd name="T38" fmla="*/ 216 w 298"/>
                <a:gd name="T39" fmla="*/ 333 h 353"/>
                <a:gd name="T40" fmla="*/ 135 w 298"/>
                <a:gd name="T41" fmla="*/ 333 h 353"/>
                <a:gd name="T42" fmla="*/ 135 w 298"/>
                <a:gd name="T43" fmla="*/ 312 h 353"/>
                <a:gd name="T44" fmla="*/ 298 w 298"/>
                <a:gd name="T45" fmla="*/ 141 h 353"/>
                <a:gd name="T46" fmla="*/ 256 w 298"/>
                <a:gd name="T47" fmla="*/ 29 h 353"/>
                <a:gd name="T48" fmla="*/ 271 w 298"/>
                <a:gd name="T49" fmla="*/ 14 h 353"/>
                <a:gd name="T50" fmla="*/ 257 w 298"/>
                <a:gd name="T51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98" h="353">
                  <a:moveTo>
                    <a:pt x="257" y="0"/>
                  </a:moveTo>
                  <a:cubicBezTo>
                    <a:pt x="228" y="28"/>
                    <a:pt x="228" y="28"/>
                    <a:pt x="228" y="28"/>
                  </a:cubicBezTo>
                  <a:cubicBezTo>
                    <a:pt x="228" y="29"/>
                    <a:pt x="228" y="29"/>
                    <a:pt x="228" y="29"/>
                  </a:cubicBezTo>
                  <a:cubicBezTo>
                    <a:pt x="230" y="30"/>
                    <a:pt x="232" y="32"/>
                    <a:pt x="233" y="34"/>
                  </a:cubicBezTo>
                  <a:cubicBezTo>
                    <a:pt x="247" y="48"/>
                    <a:pt x="258" y="64"/>
                    <a:pt x="266" y="82"/>
                  </a:cubicBezTo>
                  <a:cubicBezTo>
                    <a:pt x="274" y="100"/>
                    <a:pt x="278" y="120"/>
                    <a:pt x="278" y="141"/>
                  </a:cubicBezTo>
                  <a:cubicBezTo>
                    <a:pt x="278" y="161"/>
                    <a:pt x="274" y="181"/>
                    <a:pt x="266" y="200"/>
                  </a:cubicBezTo>
                  <a:cubicBezTo>
                    <a:pt x="258" y="218"/>
                    <a:pt x="247" y="234"/>
                    <a:pt x="233" y="248"/>
                  </a:cubicBezTo>
                  <a:cubicBezTo>
                    <a:pt x="219" y="262"/>
                    <a:pt x="203" y="273"/>
                    <a:pt x="185" y="280"/>
                  </a:cubicBezTo>
                  <a:cubicBezTo>
                    <a:pt x="166" y="288"/>
                    <a:pt x="147" y="292"/>
                    <a:pt x="126" y="292"/>
                  </a:cubicBezTo>
                  <a:cubicBezTo>
                    <a:pt x="106" y="292"/>
                    <a:pt x="86" y="288"/>
                    <a:pt x="67" y="280"/>
                  </a:cubicBezTo>
                  <a:cubicBezTo>
                    <a:pt x="49" y="273"/>
                    <a:pt x="33" y="262"/>
                    <a:pt x="19" y="248"/>
                  </a:cubicBezTo>
                  <a:cubicBezTo>
                    <a:pt x="17" y="246"/>
                    <a:pt x="16" y="244"/>
                    <a:pt x="14" y="243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29" y="288"/>
                    <a:pt x="69" y="309"/>
                    <a:pt x="115" y="312"/>
                  </a:cubicBezTo>
                  <a:cubicBezTo>
                    <a:pt x="115" y="333"/>
                    <a:pt x="115" y="333"/>
                    <a:pt x="115" y="333"/>
                  </a:cubicBezTo>
                  <a:cubicBezTo>
                    <a:pt x="34" y="333"/>
                    <a:pt x="34" y="333"/>
                    <a:pt x="34" y="333"/>
                  </a:cubicBezTo>
                  <a:cubicBezTo>
                    <a:pt x="34" y="353"/>
                    <a:pt x="34" y="353"/>
                    <a:pt x="34" y="353"/>
                  </a:cubicBezTo>
                  <a:cubicBezTo>
                    <a:pt x="216" y="353"/>
                    <a:pt x="216" y="353"/>
                    <a:pt x="216" y="353"/>
                  </a:cubicBezTo>
                  <a:cubicBezTo>
                    <a:pt x="216" y="333"/>
                    <a:pt x="216" y="333"/>
                    <a:pt x="216" y="333"/>
                  </a:cubicBezTo>
                  <a:cubicBezTo>
                    <a:pt x="135" y="333"/>
                    <a:pt x="135" y="333"/>
                    <a:pt x="135" y="333"/>
                  </a:cubicBezTo>
                  <a:cubicBezTo>
                    <a:pt x="135" y="312"/>
                    <a:pt x="135" y="312"/>
                    <a:pt x="135" y="312"/>
                  </a:cubicBezTo>
                  <a:cubicBezTo>
                    <a:pt x="226" y="308"/>
                    <a:pt x="298" y="233"/>
                    <a:pt x="298" y="141"/>
                  </a:cubicBezTo>
                  <a:cubicBezTo>
                    <a:pt x="298" y="98"/>
                    <a:pt x="282" y="59"/>
                    <a:pt x="256" y="29"/>
                  </a:cubicBezTo>
                  <a:cubicBezTo>
                    <a:pt x="271" y="14"/>
                    <a:pt x="271" y="14"/>
                    <a:pt x="271" y="14"/>
                  </a:cubicBezTo>
                  <a:lnTo>
                    <a:pt x="257" y="0"/>
                  </a:lnTo>
                  <a:close/>
                </a:path>
              </a:pathLst>
            </a:custGeom>
            <a:solidFill>
              <a:srgbClr val="50E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96386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67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</a:endParaRPr>
            </a:p>
          </p:txBody>
        </p:sp>
        <p:sp>
          <p:nvSpPr>
            <p:cNvPr id="47" name="Freeform 759">
              <a:extLst>
                <a:ext uri="{FF2B5EF4-FFF2-40B4-BE49-F238E27FC236}">
                  <a16:creationId xmlns:a16="http://schemas.microsoft.com/office/drawing/2014/main" id="{2E754EDD-D8BD-4BD1-8A75-591484229E07}"/>
                </a:ext>
              </a:extLst>
            </p:cNvPr>
            <p:cNvSpPr>
              <a:spLocks/>
            </p:cNvSpPr>
            <p:nvPr/>
          </p:nvSpPr>
          <p:spPr bwMode="auto">
            <a:xfrm>
              <a:off x="9333671" y="4910520"/>
              <a:ext cx="80927" cy="110497"/>
            </a:xfrm>
            <a:custGeom>
              <a:avLst/>
              <a:gdLst>
                <a:gd name="T0" fmla="*/ 37 w 69"/>
                <a:gd name="T1" fmla="*/ 1 h 97"/>
                <a:gd name="T2" fmla="*/ 1 w 69"/>
                <a:gd name="T3" fmla="*/ 32 h 97"/>
                <a:gd name="T4" fmla="*/ 35 w 69"/>
                <a:gd name="T5" fmla="*/ 97 h 97"/>
                <a:gd name="T6" fmla="*/ 68 w 69"/>
                <a:gd name="T7" fmla="*/ 37 h 97"/>
                <a:gd name="T8" fmla="*/ 37 w 69"/>
                <a:gd name="T9" fmla="*/ 1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97">
                  <a:moveTo>
                    <a:pt x="37" y="1"/>
                  </a:moveTo>
                  <a:cubicBezTo>
                    <a:pt x="18" y="0"/>
                    <a:pt x="2" y="14"/>
                    <a:pt x="1" y="32"/>
                  </a:cubicBezTo>
                  <a:cubicBezTo>
                    <a:pt x="0" y="51"/>
                    <a:pt x="35" y="97"/>
                    <a:pt x="35" y="97"/>
                  </a:cubicBezTo>
                  <a:cubicBezTo>
                    <a:pt x="35" y="97"/>
                    <a:pt x="67" y="55"/>
                    <a:pt x="68" y="37"/>
                  </a:cubicBezTo>
                  <a:cubicBezTo>
                    <a:pt x="69" y="18"/>
                    <a:pt x="55" y="2"/>
                    <a:pt x="37" y="1"/>
                  </a:cubicBezTo>
                  <a:close/>
                </a:path>
              </a:pathLst>
            </a:custGeom>
            <a:solidFill>
              <a:srgbClr val="50E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96386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67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</a:endParaRPr>
            </a:p>
          </p:txBody>
        </p:sp>
        <p:sp>
          <p:nvSpPr>
            <p:cNvPr id="48" name="Freeform 760">
              <a:extLst>
                <a:ext uri="{FF2B5EF4-FFF2-40B4-BE49-F238E27FC236}">
                  <a16:creationId xmlns:a16="http://schemas.microsoft.com/office/drawing/2014/main" id="{77B7930A-BEC2-4A56-B6B1-C83263BB5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9350790" y="4926083"/>
              <a:ext cx="48246" cy="46689"/>
            </a:xfrm>
            <a:custGeom>
              <a:avLst/>
              <a:gdLst>
                <a:gd name="T0" fmla="*/ 41 w 42"/>
                <a:gd name="T1" fmla="*/ 22 h 41"/>
                <a:gd name="T2" fmla="*/ 19 w 42"/>
                <a:gd name="T3" fmla="*/ 41 h 41"/>
                <a:gd name="T4" fmla="*/ 0 w 42"/>
                <a:gd name="T5" fmla="*/ 19 h 41"/>
                <a:gd name="T6" fmla="*/ 22 w 42"/>
                <a:gd name="T7" fmla="*/ 0 h 41"/>
                <a:gd name="T8" fmla="*/ 41 w 42"/>
                <a:gd name="T9" fmla="*/ 2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1">
                  <a:moveTo>
                    <a:pt x="41" y="22"/>
                  </a:moveTo>
                  <a:cubicBezTo>
                    <a:pt x="40" y="33"/>
                    <a:pt x="31" y="41"/>
                    <a:pt x="19" y="41"/>
                  </a:cubicBezTo>
                  <a:cubicBezTo>
                    <a:pt x="8" y="40"/>
                    <a:pt x="0" y="30"/>
                    <a:pt x="0" y="19"/>
                  </a:cubicBezTo>
                  <a:cubicBezTo>
                    <a:pt x="1" y="8"/>
                    <a:pt x="11" y="0"/>
                    <a:pt x="22" y="0"/>
                  </a:cubicBezTo>
                  <a:cubicBezTo>
                    <a:pt x="33" y="1"/>
                    <a:pt x="42" y="11"/>
                    <a:pt x="41" y="22"/>
                  </a:cubicBezTo>
                  <a:close/>
                </a:path>
              </a:pathLst>
            </a:custGeom>
            <a:solidFill>
              <a:srgbClr val="0078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96386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67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</a:endParaRPr>
            </a:p>
          </p:txBody>
        </p:sp>
      </p:grpSp>
      <p:grpSp>
        <p:nvGrpSpPr>
          <p:cNvPr id="49" name="scale 1">
            <a:extLst>
              <a:ext uri="{FF2B5EF4-FFF2-40B4-BE49-F238E27FC236}">
                <a16:creationId xmlns:a16="http://schemas.microsoft.com/office/drawing/2014/main" id="{30714121-98AF-4CCF-9221-4CD9FCA9C6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7014" y="3478568"/>
            <a:ext cx="451748" cy="450016"/>
            <a:chOff x="690617" y="3992880"/>
            <a:chExt cx="367168" cy="365760"/>
          </a:xfrm>
        </p:grpSpPr>
        <p:sp>
          <p:nvSpPr>
            <p:cNvPr id="50" name="Freeform 330">
              <a:extLst>
                <a:ext uri="{FF2B5EF4-FFF2-40B4-BE49-F238E27FC236}">
                  <a16:creationId xmlns:a16="http://schemas.microsoft.com/office/drawing/2014/main" id="{0F7A4F4C-0E7E-4AC2-96AE-EB5BAAF061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617" y="3992880"/>
              <a:ext cx="367168" cy="365760"/>
            </a:xfrm>
            <a:custGeom>
              <a:avLst/>
              <a:gdLst>
                <a:gd name="T0" fmla="*/ 233 w 261"/>
                <a:gd name="T1" fmla="*/ 27 h 260"/>
                <a:gd name="T2" fmla="*/ 233 w 261"/>
                <a:gd name="T3" fmla="*/ 233 h 260"/>
                <a:gd name="T4" fmla="*/ 27 w 261"/>
                <a:gd name="T5" fmla="*/ 233 h 260"/>
                <a:gd name="T6" fmla="*/ 27 w 261"/>
                <a:gd name="T7" fmla="*/ 27 h 260"/>
                <a:gd name="T8" fmla="*/ 233 w 261"/>
                <a:gd name="T9" fmla="*/ 27 h 260"/>
                <a:gd name="T10" fmla="*/ 261 w 261"/>
                <a:gd name="T11" fmla="*/ 0 h 260"/>
                <a:gd name="T12" fmla="*/ 0 w 261"/>
                <a:gd name="T13" fmla="*/ 0 h 260"/>
                <a:gd name="T14" fmla="*/ 0 w 261"/>
                <a:gd name="T15" fmla="*/ 260 h 260"/>
                <a:gd name="T16" fmla="*/ 261 w 261"/>
                <a:gd name="T17" fmla="*/ 260 h 260"/>
                <a:gd name="T18" fmla="*/ 261 w 261"/>
                <a:gd name="T19" fmla="*/ 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1" h="260">
                  <a:moveTo>
                    <a:pt x="233" y="27"/>
                  </a:moveTo>
                  <a:lnTo>
                    <a:pt x="233" y="233"/>
                  </a:lnTo>
                  <a:lnTo>
                    <a:pt x="27" y="233"/>
                  </a:lnTo>
                  <a:lnTo>
                    <a:pt x="27" y="27"/>
                  </a:lnTo>
                  <a:lnTo>
                    <a:pt x="233" y="27"/>
                  </a:lnTo>
                  <a:close/>
                  <a:moveTo>
                    <a:pt x="261" y="0"/>
                  </a:moveTo>
                  <a:lnTo>
                    <a:pt x="0" y="0"/>
                  </a:lnTo>
                  <a:lnTo>
                    <a:pt x="0" y="260"/>
                  </a:lnTo>
                  <a:lnTo>
                    <a:pt x="261" y="26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rgbClr val="0078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96386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67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</a:endParaRPr>
            </a:p>
          </p:txBody>
        </p:sp>
        <p:sp>
          <p:nvSpPr>
            <p:cNvPr id="51" name="Rectangle 331">
              <a:extLst>
                <a:ext uri="{FF2B5EF4-FFF2-40B4-BE49-F238E27FC236}">
                  <a16:creationId xmlns:a16="http://schemas.microsoft.com/office/drawing/2014/main" id="{2EF8BB3B-5C09-4AC1-8696-F6F7AE0190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617" y="4185607"/>
              <a:ext cx="173033" cy="173033"/>
            </a:xfrm>
            <a:prstGeom prst="rect">
              <a:avLst/>
            </a:prstGeom>
            <a:solidFill>
              <a:srgbClr val="50E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96386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67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</a:endParaRPr>
            </a:p>
          </p:txBody>
        </p:sp>
        <p:sp>
          <p:nvSpPr>
            <p:cNvPr id="52" name="Freeform 332">
              <a:extLst>
                <a:ext uri="{FF2B5EF4-FFF2-40B4-BE49-F238E27FC236}">
                  <a16:creationId xmlns:a16="http://schemas.microsoft.com/office/drawing/2014/main" id="{9FA9FD2A-3446-4F52-9E36-BC3921107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922734" y="3992880"/>
              <a:ext cx="135050" cy="135050"/>
            </a:xfrm>
            <a:custGeom>
              <a:avLst/>
              <a:gdLst>
                <a:gd name="T0" fmla="*/ 0 w 96"/>
                <a:gd name="T1" fmla="*/ 0 h 96"/>
                <a:gd name="T2" fmla="*/ 0 w 96"/>
                <a:gd name="T3" fmla="*/ 27 h 96"/>
                <a:gd name="T4" fmla="*/ 68 w 96"/>
                <a:gd name="T5" fmla="*/ 27 h 96"/>
                <a:gd name="T6" fmla="*/ 68 w 96"/>
                <a:gd name="T7" fmla="*/ 96 h 96"/>
                <a:gd name="T8" fmla="*/ 96 w 96"/>
                <a:gd name="T9" fmla="*/ 96 h 96"/>
                <a:gd name="T10" fmla="*/ 96 w 96"/>
                <a:gd name="T11" fmla="*/ 0 h 96"/>
                <a:gd name="T12" fmla="*/ 0 w 96"/>
                <a:gd name="T13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96">
                  <a:moveTo>
                    <a:pt x="0" y="0"/>
                  </a:moveTo>
                  <a:lnTo>
                    <a:pt x="0" y="27"/>
                  </a:lnTo>
                  <a:lnTo>
                    <a:pt x="68" y="27"/>
                  </a:lnTo>
                  <a:lnTo>
                    <a:pt x="68" y="96"/>
                  </a:lnTo>
                  <a:lnTo>
                    <a:pt x="96" y="96"/>
                  </a:lnTo>
                  <a:lnTo>
                    <a:pt x="9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E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96386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67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</a:endParaRPr>
            </a:p>
          </p:txBody>
        </p:sp>
      </p:grpSp>
      <p:grpSp>
        <p:nvGrpSpPr>
          <p:cNvPr id="53" name="flexible pricing">
            <a:extLst>
              <a:ext uri="{FF2B5EF4-FFF2-40B4-BE49-F238E27FC236}">
                <a16:creationId xmlns:a16="http://schemas.microsoft.com/office/drawing/2014/main" id="{F9F24CEF-B257-4331-9A2A-C528DECF16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585518" y="605164"/>
            <a:ext cx="448056" cy="448056"/>
            <a:chOff x="2794" y="763"/>
            <a:chExt cx="280" cy="280"/>
          </a:xfrm>
        </p:grpSpPr>
        <p:sp>
          <p:nvSpPr>
            <p:cNvPr id="54" name="AutoShape 31">
              <a:extLst>
                <a:ext uri="{FF2B5EF4-FFF2-40B4-BE49-F238E27FC236}">
                  <a16:creationId xmlns:a16="http://schemas.microsoft.com/office/drawing/2014/main" id="{0ACAAEC5-6DBF-4FBB-B7AA-B924E8CC87E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794" y="763"/>
              <a:ext cx="280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</a:endParaRPr>
            </a:p>
          </p:txBody>
        </p:sp>
        <p:sp>
          <p:nvSpPr>
            <p:cNvPr id="55" name="Rectangle 33">
              <a:extLst>
                <a:ext uri="{FF2B5EF4-FFF2-40B4-BE49-F238E27FC236}">
                  <a16:creationId xmlns:a16="http://schemas.microsoft.com/office/drawing/2014/main" id="{FD22B465-D3F4-4E75-A7ED-9A6D6580E5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4" y="837"/>
              <a:ext cx="59" cy="132"/>
            </a:xfrm>
            <a:prstGeom prst="rect">
              <a:avLst/>
            </a:prstGeom>
            <a:solidFill>
              <a:srgbClr val="0078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</a:endParaRPr>
            </a:p>
          </p:txBody>
        </p:sp>
        <p:sp>
          <p:nvSpPr>
            <p:cNvPr id="56" name="Rectangle 34">
              <a:extLst>
                <a:ext uri="{FF2B5EF4-FFF2-40B4-BE49-F238E27FC236}">
                  <a16:creationId xmlns:a16="http://schemas.microsoft.com/office/drawing/2014/main" id="{E28E5FB0-D018-4C53-8393-70A815B358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8" y="793"/>
              <a:ext cx="59" cy="176"/>
            </a:xfrm>
            <a:prstGeom prst="rect">
              <a:avLst/>
            </a:prstGeom>
            <a:solidFill>
              <a:srgbClr val="0078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</a:endParaRPr>
            </a:p>
          </p:txBody>
        </p:sp>
        <p:sp>
          <p:nvSpPr>
            <p:cNvPr id="57" name="Freeform 35">
              <a:extLst>
                <a:ext uri="{FF2B5EF4-FFF2-40B4-BE49-F238E27FC236}">
                  <a16:creationId xmlns:a16="http://schemas.microsoft.com/office/drawing/2014/main" id="{A769E672-70FD-4516-875F-41EDB7BB6A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1" y="763"/>
              <a:ext cx="59" cy="206"/>
            </a:xfrm>
            <a:custGeom>
              <a:avLst/>
              <a:gdLst>
                <a:gd name="T0" fmla="*/ 59 w 59"/>
                <a:gd name="T1" fmla="*/ 0 h 206"/>
                <a:gd name="T2" fmla="*/ 0 w 59"/>
                <a:gd name="T3" fmla="*/ 0 h 206"/>
                <a:gd name="T4" fmla="*/ 0 w 59"/>
                <a:gd name="T5" fmla="*/ 206 h 206"/>
                <a:gd name="T6" fmla="*/ 59 w 59"/>
                <a:gd name="T7" fmla="*/ 206 h 206"/>
                <a:gd name="T8" fmla="*/ 59 w 59"/>
                <a:gd name="T9" fmla="*/ 0 h 206"/>
                <a:gd name="T10" fmla="*/ 59 w 59"/>
                <a:gd name="T11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206">
                  <a:moveTo>
                    <a:pt x="59" y="0"/>
                  </a:moveTo>
                  <a:lnTo>
                    <a:pt x="0" y="0"/>
                  </a:lnTo>
                  <a:lnTo>
                    <a:pt x="0" y="206"/>
                  </a:lnTo>
                  <a:lnTo>
                    <a:pt x="59" y="206"/>
                  </a:lnTo>
                  <a:lnTo>
                    <a:pt x="59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078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</a:endParaRPr>
            </a:p>
          </p:txBody>
        </p:sp>
        <p:sp>
          <p:nvSpPr>
            <p:cNvPr id="58" name="Freeform 36">
              <a:extLst>
                <a:ext uri="{FF2B5EF4-FFF2-40B4-BE49-F238E27FC236}">
                  <a16:creationId xmlns:a16="http://schemas.microsoft.com/office/drawing/2014/main" id="{FFCA26BD-5649-4BEC-85A4-D544D8A0AC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5" y="910"/>
              <a:ext cx="59" cy="59"/>
            </a:xfrm>
            <a:custGeom>
              <a:avLst/>
              <a:gdLst>
                <a:gd name="T0" fmla="*/ 59 w 59"/>
                <a:gd name="T1" fmla="*/ 0 h 59"/>
                <a:gd name="T2" fmla="*/ 0 w 59"/>
                <a:gd name="T3" fmla="*/ 0 h 59"/>
                <a:gd name="T4" fmla="*/ 0 w 59"/>
                <a:gd name="T5" fmla="*/ 59 h 59"/>
                <a:gd name="T6" fmla="*/ 59 w 59"/>
                <a:gd name="T7" fmla="*/ 59 h 59"/>
                <a:gd name="T8" fmla="*/ 59 w 59"/>
                <a:gd name="T9" fmla="*/ 0 h 59"/>
                <a:gd name="T10" fmla="*/ 59 w 59"/>
                <a:gd name="T1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59">
                  <a:moveTo>
                    <a:pt x="59" y="0"/>
                  </a:moveTo>
                  <a:lnTo>
                    <a:pt x="0" y="0"/>
                  </a:lnTo>
                  <a:lnTo>
                    <a:pt x="0" y="59"/>
                  </a:lnTo>
                  <a:lnTo>
                    <a:pt x="59" y="59"/>
                  </a:lnTo>
                  <a:lnTo>
                    <a:pt x="59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078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</a:endParaRPr>
            </a:p>
          </p:txBody>
        </p:sp>
        <p:sp>
          <p:nvSpPr>
            <p:cNvPr id="59" name="Freeform 37">
              <a:extLst>
                <a:ext uri="{FF2B5EF4-FFF2-40B4-BE49-F238E27FC236}">
                  <a16:creationId xmlns:a16="http://schemas.microsoft.com/office/drawing/2014/main" id="{47398A26-D982-4FEC-8DC5-80955021B4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0" y="984"/>
              <a:ext cx="234" cy="15"/>
            </a:xfrm>
            <a:custGeom>
              <a:avLst/>
              <a:gdLst>
                <a:gd name="T0" fmla="*/ 234 w 234"/>
                <a:gd name="T1" fmla="*/ 0 h 15"/>
                <a:gd name="T2" fmla="*/ 0 w 234"/>
                <a:gd name="T3" fmla="*/ 0 h 15"/>
                <a:gd name="T4" fmla="*/ 0 w 234"/>
                <a:gd name="T5" fmla="*/ 15 h 15"/>
                <a:gd name="T6" fmla="*/ 234 w 234"/>
                <a:gd name="T7" fmla="*/ 15 h 15"/>
                <a:gd name="T8" fmla="*/ 234 w 234"/>
                <a:gd name="T9" fmla="*/ 0 h 15"/>
                <a:gd name="T10" fmla="*/ 234 w 234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4" h="15">
                  <a:moveTo>
                    <a:pt x="234" y="0"/>
                  </a:moveTo>
                  <a:lnTo>
                    <a:pt x="0" y="0"/>
                  </a:lnTo>
                  <a:lnTo>
                    <a:pt x="0" y="15"/>
                  </a:lnTo>
                  <a:lnTo>
                    <a:pt x="234" y="15"/>
                  </a:lnTo>
                  <a:lnTo>
                    <a:pt x="234" y="0"/>
                  </a:lnTo>
                  <a:lnTo>
                    <a:pt x="234" y="0"/>
                  </a:lnTo>
                  <a:close/>
                </a:path>
              </a:pathLst>
            </a:custGeom>
            <a:solidFill>
              <a:srgbClr val="007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</a:endParaRPr>
            </a:p>
          </p:txBody>
        </p:sp>
        <p:sp>
          <p:nvSpPr>
            <p:cNvPr id="60" name="Oval 38">
              <a:extLst>
                <a:ext uri="{FF2B5EF4-FFF2-40B4-BE49-F238E27FC236}">
                  <a16:creationId xmlns:a16="http://schemas.microsoft.com/office/drawing/2014/main" id="{3D60AD61-BDD7-4690-BB98-B2EC28964C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5" y="911"/>
              <a:ext cx="132" cy="132"/>
            </a:xfrm>
            <a:prstGeom prst="ellipse">
              <a:avLst/>
            </a:prstGeom>
            <a:solidFill>
              <a:srgbClr val="50E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</a:endParaRPr>
            </a:p>
          </p:txBody>
        </p:sp>
        <p:sp>
          <p:nvSpPr>
            <p:cNvPr id="61" name="Freeform 39">
              <a:extLst>
                <a:ext uri="{FF2B5EF4-FFF2-40B4-BE49-F238E27FC236}">
                  <a16:creationId xmlns:a16="http://schemas.microsoft.com/office/drawing/2014/main" id="{3D95DD31-7E7F-4A4D-A105-A37EEDC659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40" y="935"/>
              <a:ext cx="42" cy="80"/>
            </a:xfrm>
            <a:custGeom>
              <a:avLst/>
              <a:gdLst>
                <a:gd name="T0" fmla="*/ 52 w 57"/>
                <a:gd name="T1" fmla="*/ 59 h 110"/>
                <a:gd name="T2" fmla="*/ 33 w 57"/>
                <a:gd name="T3" fmla="*/ 48 h 110"/>
                <a:gd name="T4" fmla="*/ 33 w 57"/>
                <a:gd name="T5" fmla="*/ 25 h 110"/>
                <a:gd name="T6" fmla="*/ 52 w 57"/>
                <a:gd name="T7" fmla="*/ 32 h 110"/>
                <a:gd name="T8" fmla="*/ 52 w 57"/>
                <a:gd name="T9" fmla="*/ 16 h 110"/>
                <a:gd name="T10" fmla="*/ 33 w 57"/>
                <a:gd name="T11" fmla="*/ 11 h 110"/>
                <a:gd name="T12" fmla="*/ 33 w 57"/>
                <a:gd name="T13" fmla="*/ 0 h 110"/>
                <a:gd name="T14" fmla="*/ 24 w 57"/>
                <a:gd name="T15" fmla="*/ 0 h 110"/>
                <a:gd name="T16" fmla="*/ 24 w 57"/>
                <a:gd name="T17" fmla="*/ 12 h 110"/>
                <a:gd name="T18" fmla="*/ 7 w 57"/>
                <a:gd name="T19" fmla="*/ 19 h 110"/>
                <a:gd name="T20" fmla="*/ 0 w 57"/>
                <a:gd name="T21" fmla="*/ 35 h 110"/>
                <a:gd name="T22" fmla="*/ 6 w 57"/>
                <a:gd name="T23" fmla="*/ 51 h 110"/>
                <a:gd name="T24" fmla="*/ 24 w 57"/>
                <a:gd name="T25" fmla="*/ 61 h 110"/>
                <a:gd name="T26" fmla="*/ 24 w 57"/>
                <a:gd name="T27" fmla="*/ 83 h 110"/>
                <a:gd name="T28" fmla="*/ 12 w 57"/>
                <a:gd name="T29" fmla="*/ 80 h 110"/>
                <a:gd name="T30" fmla="*/ 1 w 57"/>
                <a:gd name="T31" fmla="*/ 75 h 110"/>
                <a:gd name="T32" fmla="*/ 1 w 57"/>
                <a:gd name="T33" fmla="*/ 91 h 110"/>
                <a:gd name="T34" fmla="*/ 24 w 57"/>
                <a:gd name="T35" fmla="*/ 97 h 110"/>
                <a:gd name="T36" fmla="*/ 24 w 57"/>
                <a:gd name="T37" fmla="*/ 110 h 110"/>
                <a:gd name="T38" fmla="*/ 33 w 57"/>
                <a:gd name="T39" fmla="*/ 110 h 110"/>
                <a:gd name="T40" fmla="*/ 33 w 57"/>
                <a:gd name="T41" fmla="*/ 97 h 110"/>
                <a:gd name="T42" fmla="*/ 51 w 57"/>
                <a:gd name="T43" fmla="*/ 89 h 110"/>
                <a:gd name="T44" fmla="*/ 57 w 57"/>
                <a:gd name="T45" fmla="*/ 73 h 110"/>
                <a:gd name="T46" fmla="*/ 52 w 57"/>
                <a:gd name="T47" fmla="*/ 59 h 110"/>
                <a:gd name="T48" fmla="*/ 24 w 57"/>
                <a:gd name="T49" fmla="*/ 44 h 110"/>
                <a:gd name="T50" fmla="*/ 16 w 57"/>
                <a:gd name="T51" fmla="*/ 34 h 110"/>
                <a:gd name="T52" fmla="*/ 24 w 57"/>
                <a:gd name="T53" fmla="*/ 25 h 110"/>
                <a:gd name="T54" fmla="*/ 24 w 57"/>
                <a:gd name="T55" fmla="*/ 44 h 110"/>
                <a:gd name="T56" fmla="*/ 33 w 57"/>
                <a:gd name="T57" fmla="*/ 83 h 110"/>
                <a:gd name="T58" fmla="*/ 33 w 57"/>
                <a:gd name="T59" fmla="*/ 65 h 110"/>
                <a:gd name="T60" fmla="*/ 41 w 57"/>
                <a:gd name="T61" fmla="*/ 74 h 110"/>
                <a:gd name="T62" fmla="*/ 33 w 57"/>
                <a:gd name="T63" fmla="*/ 83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7" h="110">
                  <a:moveTo>
                    <a:pt x="52" y="59"/>
                  </a:moveTo>
                  <a:cubicBezTo>
                    <a:pt x="48" y="55"/>
                    <a:pt x="42" y="51"/>
                    <a:pt x="33" y="48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40" y="26"/>
                    <a:pt x="46" y="28"/>
                    <a:pt x="52" y="32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48" y="13"/>
                    <a:pt x="41" y="12"/>
                    <a:pt x="33" y="11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17" y="12"/>
                    <a:pt x="11" y="15"/>
                    <a:pt x="7" y="19"/>
                  </a:cubicBezTo>
                  <a:cubicBezTo>
                    <a:pt x="2" y="24"/>
                    <a:pt x="0" y="29"/>
                    <a:pt x="0" y="35"/>
                  </a:cubicBezTo>
                  <a:cubicBezTo>
                    <a:pt x="0" y="42"/>
                    <a:pt x="2" y="47"/>
                    <a:pt x="6" y="51"/>
                  </a:cubicBezTo>
                  <a:cubicBezTo>
                    <a:pt x="9" y="54"/>
                    <a:pt x="15" y="58"/>
                    <a:pt x="24" y="61"/>
                  </a:cubicBezTo>
                  <a:cubicBezTo>
                    <a:pt x="24" y="83"/>
                    <a:pt x="24" y="83"/>
                    <a:pt x="24" y="83"/>
                  </a:cubicBezTo>
                  <a:cubicBezTo>
                    <a:pt x="21" y="83"/>
                    <a:pt x="16" y="82"/>
                    <a:pt x="12" y="80"/>
                  </a:cubicBezTo>
                  <a:cubicBezTo>
                    <a:pt x="7" y="78"/>
                    <a:pt x="4" y="77"/>
                    <a:pt x="1" y="75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8" y="95"/>
                    <a:pt x="16" y="97"/>
                    <a:pt x="24" y="97"/>
                  </a:cubicBezTo>
                  <a:cubicBezTo>
                    <a:pt x="24" y="110"/>
                    <a:pt x="24" y="110"/>
                    <a:pt x="24" y="110"/>
                  </a:cubicBezTo>
                  <a:cubicBezTo>
                    <a:pt x="33" y="110"/>
                    <a:pt x="33" y="110"/>
                    <a:pt x="33" y="110"/>
                  </a:cubicBezTo>
                  <a:cubicBezTo>
                    <a:pt x="33" y="97"/>
                    <a:pt x="33" y="97"/>
                    <a:pt x="33" y="97"/>
                  </a:cubicBezTo>
                  <a:cubicBezTo>
                    <a:pt x="41" y="96"/>
                    <a:pt x="47" y="93"/>
                    <a:pt x="51" y="89"/>
                  </a:cubicBezTo>
                  <a:cubicBezTo>
                    <a:pt x="55" y="85"/>
                    <a:pt x="57" y="80"/>
                    <a:pt x="57" y="73"/>
                  </a:cubicBezTo>
                  <a:cubicBezTo>
                    <a:pt x="57" y="67"/>
                    <a:pt x="56" y="63"/>
                    <a:pt x="52" y="59"/>
                  </a:cubicBezTo>
                  <a:close/>
                  <a:moveTo>
                    <a:pt x="24" y="44"/>
                  </a:moveTo>
                  <a:cubicBezTo>
                    <a:pt x="19" y="42"/>
                    <a:pt x="16" y="38"/>
                    <a:pt x="16" y="34"/>
                  </a:cubicBezTo>
                  <a:cubicBezTo>
                    <a:pt x="16" y="29"/>
                    <a:pt x="19" y="26"/>
                    <a:pt x="24" y="25"/>
                  </a:cubicBezTo>
                  <a:lnTo>
                    <a:pt x="24" y="44"/>
                  </a:lnTo>
                  <a:close/>
                  <a:moveTo>
                    <a:pt x="33" y="83"/>
                  </a:moveTo>
                  <a:cubicBezTo>
                    <a:pt x="33" y="65"/>
                    <a:pt x="33" y="65"/>
                    <a:pt x="33" y="65"/>
                  </a:cubicBezTo>
                  <a:cubicBezTo>
                    <a:pt x="39" y="67"/>
                    <a:pt x="41" y="70"/>
                    <a:pt x="41" y="74"/>
                  </a:cubicBezTo>
                  <a:cubicBezTo>
                    <a:pt x="41" y="79"/>
                    <a:pt x="39" y="82"/>
                    <a:pt x="33" y="83"/>
                  </a:cubicBezTo>
                  <a:close/>
                </a:path>
              </a:pathLst>
            </a:custGeom>
            <a:solidFill>
              <a:srgbClr val="0078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665BF8FD-4D46-48AE-8B2D-B9A113D53F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585518" y="3478568"/>
            <a:ext cx="358551" cy="521019"/>
            <a:chOff x="9150299" y="1622701"/>
            <a:chExt cx="298704" cy="434054"/>
          </a:xfrm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2CE4D9B-EB12-458A-BFC6-FBB02A6DC5FC}"/>
                </a:ext>
              </a:extLst>
            </p:cNvPr>
            <p:cNvSpPr/>
            <p:nvPr/>
          </p:nvSpPr>
          <p:spPr>
            <a:xfrm>
              <a:off x="9150299" y="1622701"/>
              <a:ext cx="298704" cy="434054"/>
            </a:xfrm>
            <a:custGeom>
              <a:avLst/>
              <a:gdLst>
                <a:gd name="connsiteX0" fmla="*/ 148908 w 298703"/>
                <a:gd name="connsiteY0" fmla="*/ 1696 h 434054"/>
                <a:gd name="connsiteX1" fmla="*/ 1696 w 298703"/>
                <a:gd name="connsiteY1" fmla="*/ 57014 h 434054"/>
                <a:gd name="connsiteX2" fmla="*/ 1696 w 298703"/>
                <a:gd name="connsiteY2" fmla="*/ 317356 h 434054"/>
                <a:gd name="connsiteX3" fmla="*/ 148228 w 298703"/>
                <a:gd name="connsiteY3" fmla="*/ 432903 h 434054"/>
                <a:gd name="connsiteX4" fmla="*/ 297178 w 298703"/>
                <a:gd name="connsiteY4" fmla="*/ 317733 h 434054"/>
                <a:gd name="connsiteX5" fmla="*/ 297178 w 298703"/>
                <a:gd name="connsiteY5" fmla="*/ 57014 h 434054"/>
                <a:gd name="connsiteX6" fmla="*/ 149890 w 298703"/>
                <a:gd name="connsiteY6" fmla="*/ 1696 h 434054"/>
                <a:gd name="connsiteX7" fmla="*/ 148908 w 298703"/>
                <a:gd name="connsiteY7" fmla="*/ 1696 h 43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8703" h="434054">
                  <a:moveTo>
                    <a:pt x="148908" y="1696"/>
                  </a:moveTo>
                  <a:cubicBezTo>
                    <a:pt x="103641" y="27844"/>
                    <a:pt x="54218" y="46585"/>
                    <a:pt x="1696" y="57014"/>
                  </a:cubicBezTo>
                  <a:lnTo>
                    <a:pt x="1696" y="317356"/>
                  </a:lnTo>
                  <a:lnTo>
                    <a:pt x="148228" y="432903"/>
                  </a:lnTo>
                  <a:lnTo>
                    <a:pt x="297178" y="317733"/>
                  </a:lnTo>
                  <a:lnTo>
                    <a:pt x="297178" y="57014"/>
                  </a:lnTo>
                  <a:cubicBezTo>
                    <a:pt x="244958" y="46585"/>
                    <a:pt x="195157" y="27844"/>
                    <a:pt x="149890" y="1696"/>
                  </a:cubicBezTo>
                  <a:lnTo>
                    <a:pt x="148908" y="1696"/>
                  </a:lnTo>
                  <a:close/>
                </a:path>
              </a:pathLst>
            </a:custGeom>
            <a:solidFill>
              <a:srgbClr val="0078D4"/>
            </a:solidFill>
            <a:ln w="46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3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540D65E1-D5FD-4C89-BEFE-2724AED1F0A3}"/>
                </a:ext>
              </a:extLst>
            </p:cNvPr>
            <p:cNvSpPr/>
            <p:nvPr/>
          </p:nvSpPr>
          <p:spPr>
            <a:xfrm>
              <a:off x="9224282" y="1734241"/>
              <a:ext cx="149352" cy="186690"/>
            </a:xfrm>
            <a:custGeom>
              <a:avLst/>
              <a:gdLst>
                <a:gd name="connsiteX0" fmla="*/ 149211 w 149351"/>
                <a:gd name="connsiteY0" fmla="*/ 93212 h 186690"/>
                <a:gd name="connsiteX1" fmla="*/ 93817 w 149351"/>
                <a:gd name="connsiteY1" fmla="*/ 93212 h 186690"/>
                <a:gd name="connsiteX2" fmla="*/ 93817 w 149351"/>
                <a:gd name="connsiteY2" fmla="*/ 1696 h 186690"/>
                <a:gd name="connsiteX3" fmla="*/ 1696 w 149351"/>
                <a:gd name="connsiteY3" fmla="*/ 93817 h 186690"/>
                <a:gd name="connsiteX4" fmla="*/ 57090 w 149351"/>
                <a:gd name="connsiteY4" fmla="*/ 93817 h 186690"/>
                <a:gd name="connsiteX5" fmla="*/ 57090 w 149351"/>
                <a:gd name="connsiteY5" fmla="*/ 185333 h 186690"/>
                <a:gd name="connsiteX6" fmla="*/ 149211 w 149351"/>
                <a:gd name="connsiteY6" fmla="*/ 93212 h 186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9351" h="186690">
                  <a:moveTo>
                    <a:pt x="149211" y="93212"/>
                  </a:moveTo>
                  <a:lnTo>
                    <a:pt x="93817" y="93212"/>
                  </a:lnTo>
                  <a:lnTo>
                    <a:pt x="93817" y="1696"/>
                  </a:lnTo>
                  <a:lnTo>
                    <a:pt x="1696" y="93817"/>
                  </a:lnTo>
                  <a:lnTo>
                    <a:pt x="57090" y="93817"/>
                  </a:lnTo>
                  <a:lnTo>
                    <a:pt x="57090" y="185333"/>
                  </a:lnTo>
                  <a:lnTo>
                    <a:pt x="149211" y="93212"/>
                  </a:lnTo>
                  <a:close/>
                </a:path>
              </a:pathLst>
            </a:custGeom>
            <a:solidFill>
              <a:srgbClr val="50E6FF"/>
            </a:solidFill>
            <a:ln w="46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3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4121549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A02F81C7-9E2D-4B0E-B3C1-74968EA7E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969763"/>
            <a:ext cx="4158362" cy="2154436"/>
          </a:xfrm>
        </p:spPr>
        <p:txBody>
          <a:bodyPr/>
          <a:lstStyle/>
          <a:p>
            <a:r>
              <a:rPr lang="ko-KR" altLang="en-US" sz="2800" b="1" dirty="0">
                <a:latin typeface="Segoe UI Semibold" panose="020B0702040204020203" pitchFamily="34" charset="0"/>
                <a:ea typeface="Malgun Gothic" panose="020B0503020000020004" pitchFamily="34" charset="-127"/>
              </a:rPr>
              <a:t>궁극적으로</a:t>
            </a:r>
            <a:r>
              <a:rPr lang="en-US" altLang="ko-KR" sz="2800" b="1" dirty="0">
                <a:latin typeface="Segoe UI Semibold" panose="020B0702040204020203" pitchFamily="34" charset="0"/>
                <a:ea typeface="Malgun Gothic" panose="020B0503020000020004" pitchFamily="34" charset="-127"/>
              </a:rPr>
              <a:t>, </a:t>
            </a:r>
            <a:r>
              <a:rPr lang="ko-KR" altLang="en-US" sz="2800" b="1" dirty="0">
                <a:gradFill>
                  <a:gsLst>
                    <a:gs pos="83000">
                      <a:schemeClr val="accent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Malgun Gothic" panose="020B0503020000020004" pitchFamily="34" charset="-127"/>
              </a:rPr>
              <a:t>직원의 생산성을 높이고 어떤 상황에서도 비즈니스 탄력성을 높이는 것이</a:t>
            </a:r>
            <a:r>
              <a:rPr lang="ko-KR" altLang="en-US" sz="2800" b="1" dirty="0">
                <a:latin typeface="Segoe UI Semibold" panose="020B0702040204020203" pitchFamily="34" charset="0"/>
                <a:ea typeface="Malgun Gothic" panose="020B0503020000020004" pitchFamily="34" charset="-127"/>
              </a:rPr>
              <a:t> 최우선 과제입니다</a:t>
            </a:r>
            <a:r>
              <a:rPr lang="en-US" altLang="ko-KR" sz="2800" b="1" dirty="0">
                <a:latin typeface="Segoe UI Semibold" panose="020B0702040204020203" pitchFamily="34" charset="0"/>
                <a:ea typeface="Malgun Gothic" panose="020B0503020000020004" pitchFamily="34" charset="-127"/>
              </a:rPr>
              <a:t>.</a:t>
            </a:r>
            <a:endParaRPr lang="ko-KR" altLang="en-US" sz="2800" b="1" dirty="0">
              <a:latin typeface="Segoe UI Semibold" panose="020B0702040204020203" pitchFamily="34" charset="0"/>
              <a:ea typeface="Malgun Gothic" panose="020B0503020000020004" pitchFamily="34" charset="-127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ED8271B-6414-4FA0-A0F2-223E79639C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031325"/>
          </a:xfrm>
        </p:spPr>
        <p:txBody>
          <a:bodyPr/>
          <a:lstStyle/>
          <a:p>
            <a:r>
              <a:rPr lang="ko-KR" altLang="en-US" dirty="0">
                <a:latin typeface="Segoe UI" panose="020B0502040204020203" pitchFamily="34" charset="0"/>
                <a:ea typeface="Malgun Gothic" panose="020B0503020000020004" pitchFamily="34" charset="-127"/>
              </a:rPr>
              <a:t>그렇기 때문에 </a:t>
            </a:r>
            <a:r>
              <a:rPr lang="en-US" altLang="ko-KR" dirty="0">
                <a:latin typeface="Segoe UI" panose="020B0502040204020203" pitchFamily="34" charset="0"/>
                <a:ea typeface="Malgun Gothic" panose="020B0503020000020004" pitchFamily="34" charset="-127"/>
              </a:rPr>
              <a:t>IT</a:t>
            </a:r>
            <a:r>
              <a:rPr lang="ko-KR" altLang="en-US" dirty="0">
                <a:latin typeface="Segoe UI" panose="020B0502040204020203" pitchFamily="34" charset="0"/>
                <a:ea typeface="Malgun Gothic" panose="020B0503020000020004" pitchFamily="34" charset="-127"/>
              </a:rPr>
              <a:t>는 신속하게 배포 가능하고</a:t>
            </a:r>
            <a:r>
              <a:rPr lang="en-US" altLang="ko-KR" dirty="0">
                <a:latin typeface="Segoe UI" panose="020B0502040204020203" pitchFamily="34" charset="0"/>
                <a:ea typeface="Malgun Gothic" panose="020B0503020000020004" pitchFamily="34" charset="-127"/>
              </a:rPr>
              <a:t>, </a:t>
            </a:r>
            <a:r>
              <a:rPr lang="ko-KR" altLang="en-US" dirty="0">
                <a:latin typeface="Segoe UI" panose="020B0502040204020203" pitchFamily="34" charset="0"/>
                <a:ea typeface="Malgun Gothic" panose="020B0503020000020004" pitchFamily="34" charset="-127"/>
              </a:rPr>
              <a:t>최소한의 비용으로 보안을 유지할 수 있으며</a:t>
            </a:r>
            <a:r>
              <a:rPr lang="en-US" altLang="ko-KR" dirty="0">
                <a:latin typeface="Segoe UI" panose="020B0502040204020203" pitchFamily="34" charset="0"/>
                <a:ea typeface="Malgun Gothic" panose="020B0503020000020004" pitchFamily="34" charset="-127"/>
              </a:rPr>
              <a:t>, </a:t>
            </a:r>
            <a:r>
              <a:rPr lang="ko-KR" altLang="en-US" dirty="0">
                <a:latin typeface="Segoe UI" panose="020B0502040204020203" pitchFamily="34" charset="0"/>
                <a:ea typeface="Malgun Gothic" panose="020B0503020000020004" pitchFamily="34" charset="-127"/>
              </a:rPr>
              <a:t>학습 경험이 많지 않아도 사용할 수 있는 가상화된 데스크톱 및 앱 솔루션이 필요합니다</a:t>
            </a:r>
            <a:r>
              <a:rPr lang="en-US" altLang="ko-KR" dirty="0">
                <a:latin typeface="Segoe UI" panose="020B0502040204020203" pitchFamily="34" charset="0"/>
                <a:ea typeface="Malgun Gothic" panose="020B0503020000020004" pitchFamily="34" charset="-127"/>
              </a:rPr>
              <a:t>.</a:t>
            </a:r>
          </a:p>
        </p:txBody>
      </p:sp>
      <p:pic>
        <p:nvPicPr>
          <p:cNvPr id="20" name="Picture Placeholder 19" descr="열려 있는 노트북이 놓인 책상 앞에 앉아 있는 사람">
            <a:extLst>
              <a:ext uri="{FF2B5EF4-FFF2-40B4-BE49-F238E27FC236}">
                <a16:creationId xmlns:a16="http://schemas.microsoft.com/office/drawing/2014/main" id="{5230A796-57D9-4B5E-A018-A0098B9CE8A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8" name="Slide Number Placeholder 9">
            <a:extLst>
              <a:ext uri="{FF2B5EF4-FFF2-40B4-BE49-F238E27FC236}">
                <a16:creationId xmlns:a16="http://schemas.microsoft.com/office/drawing/2014/main" id="{26A3C511-CC46-40EA-A910-3D1EE4C5D7F2}"/>
              </a:ext>
            </a:extLst>
          </p:cNvPr>
          <p:cNvSpPr txBox="1">
            <a:spLocks/>
          </p:cNvSpPr>
          <p:nvPr/>
        </p:nvSpPr>
        <p:spPr>
          <a:xfrm>
            <a:off x="8859520" y="6144768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1D46B4-8AA6-4BE8-B386-148EFD5D8BE6}" type="slidenum">
              <a:rPr lang="en-US" altLang="ko-KR" sz="1200" b="1" smtClean="0"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Segoe UI" panose="020B0502040204020203" pitchFamily="34" charset="0"/>
                <a:ea typeface="Malgun Gothic" panose="020B0503020000020004" pitchFamily="34" charset="-127"/>
              </a:rPr>
              <a:pPr algn="r"/>
              <a:t>5</a:t>
            </a:fld>
            <a:endParaRPr lang="ko-KR" altLang="en-US" sz="1200" b="1" dirty="0">
              <a:gradFill>
                <a:gsLst>
                  <a:gs pos="83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Segoe UI" panose="020B0502040204020203" pitchFamily="34" charset="0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92455722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C047AE5-C3CC-493A-A3FC-2B27CBDD5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50E6FF"/>
                </a:solidFill>
                <a:latin typeface="Segoe UI Semibold" panose="020B0702040204020203" pitchFamily="34" charset="0"/>
                <a:ea typeface="Malgun Gothic" panose="020B0503020000020004" pitchFamily="34" charset="-127"/>
                <a:cs typeface="Segoe UI"/>
              </a:rPr>
              <a:t>Azure Virtual Desktop</a:t>
            </a:r>
            <a:r>
              <a:rPr lang="ko-KR" altLang="en-US" b="1" dirty="0">
                <a:latin typeface="Segoe UI Semibold" panose="020B0702040204020203" pitchFamily="34" charset="0"/>
                <a:ea typeface="Malgun Gothic" panose="020B0503020000020004" pitchFamily="34" charset="-127"/>
                <a:cs typeface="Segoe UI"/>
              </a:rPr>
              <a:t>의 이점</a:t>
            </a:r>
            <a:endParaRPr lang="ko-KR" altLang="en-US" b="1" dirty="0">
              <a:latin typeface="Segoe UI Semibold" panose="020B0702040204020203" pitchFamily="34" charset="0"/>
              <a:ea typeface="Malgun Gothic" panose="020B0503020000020004" pitchFamily="34" charset="-127"/>
            </a:endParaRPr>
          </a:p>
        </p:txBody>
      </p:sp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3EA42854-5A7C-4505-BF50-7395AC01F844}"/>
              </a:ext>
            </a:extLst>
          </p:cNvPr>
          <p:cNvSpPr txBox="1">
            <a:spLocks/>
          </p:cNvSpPr>
          <p:nvPr/>
        </p:nvSpPr>
        <p:spPr>
          <a:xfrm>
            <a:off x="8859520" y="6144768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1D46B4-8AA6-4BE8-B386-148EFD5D8BE6}" type="slidenum">
              <a:rPr lang="en-US" altLang="ko-KR" sz="1200" b="1" smtClean="0"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Segoe UI" panose="020B0502040204020203" pitchFamily="34" charset="0"/>
                <a:ea typeface="Malgun Gothic" panose="020B0503020000020004" pitchFamily="34" charset="-127"/>
              </a:rPr>
              <a:pPr algn="r"/>
              <a:t>6</a:t>
            </a:fld>
            <a:endParaRPr lang="ko-KR" altLang="en-US" sz="1200" b="1" dirty="0">
              <a:gradFill>
                <a:gsLst>
                  <a:gs pos="83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Segoe UI" panose="020B0502040204020203" pitchFamily="34" charset="0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03468491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91CA227-E5C5-4119-84E7-373C96FD8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1488417"/>
            <a:ext cx="5818609" cy="3877985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altLang="ko-KR" sz="2800" b="1" dirty="0"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Malgun Gothic" panose="020B0503020000020004" pitchFamily="34" charset="-127"/>
                <a:cs typeface="Segoe UI"/>
              </a:rPr>
              <a:t>Azure Virtual Desktop</a:t>
            </a:r>
            <a:r>
              <a:rPr lang="ko-KR" altLang="en-US" sz="2800" b="1" dirty="0"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Malgun Gothic" panose="020B0503020000020004" pitchFamily="34" charset="-127"/>
                <a:cs typeface="Segoe UI"/>
              </a:rPr>
              <a:t>은 하이브리드 업무를 위한 유연한 </a:t>
            </a:r>
            <a:r>
              <a:rPr lang="en-US" altLang="ko-KR" sz="2800" b="1" dirty="0"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Malgun Gothic" panose="020B0503020000020004" pitchFamily="34" charset="-127"/>
                <a:cs typeface="Segoe UI"/>
              </a:rPr>
              <a:t>VDI(</a:t>
            </a:r>
            <a:r>
              <a:rPr lang="ko-KR" altLang="en-US" sz="2800" b="1" dirty="0"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Malgun Gothic" panose="020B0503020000020004" pitchFamily="34" charset="-127"/>
                <a:cs typeface="Segoe UI"/>
              </a:rPr>
              <a:t>가상 데스크톱 인프라</a:t>
            </a:r>
            <a:r>
              <a:rPr lang="en-US" altLang="ko-KR" sz="2800" b="1" dirty="0"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Malgun Gothic" panose="020B0503020000020004" pitchFamily="34" charset="-127"/>
                <a:cs typeface="Segoe UI"/>
              </a:rPr>
              <a:t>) </a:t>
            </a:r>
            <a:r>
              <a:rPr lang="ko-KR" altLang="en-US" sz="2800" b="1" dirty="0"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Malgun Gothic" panose="020B0503020000020004" pitchFamily="34" charset="-127"/>
                <a:cs typeface="Segoe UI"/>
              </a:rPr>
              <a:t>플랫폼입니다</a:t>
            </a:r>
            <a:r>
              <a:rPr lang="en-US" altLang="ko-KR" sz="2800" b="1" dirty="0"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Malgun Gothic" panose="020B0503020000020004" pitchFamily="34" charset="-127"/>
                <a:cs typeface="Segoe UI"/>
              </a:rPr>
              <a:t>. </a:t>
            </a:r>
            <a:br>
              <a:rPr lang="ko-KR" altLang="en-US" b="1" dirty="0">
                <a:latin typeface="Segoe UI Semibold" panose="020B0702040204020203" pitchFamily="34" charset="0"/>
                <a:ea typeface="Malgun Gothic" panose="020B0503020000020004" pitchFamily="34" charset="-127"/>
              </a:rPr>
            </a:br>
            <a:r>
              <a:rPr lang="ko-KR" altLang="en-US" sz="2800" b="1" dirty="0"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Malgun Gothic" panose="020B0503020000020004" pitchFamily="34" charset="-127"/>
                <a:cs typeface="Segoe UI"/>
              </a:rPr>
              <a:t>이는 </a:t>
            </a:r>
            <a:r>
              <a:rPr lang="ko-KR" altLang="en-US" sz="2800" b="1" dirty="0">
                <a:latin typeface="Segoe UI Semibold" panose="020B0702040204020203" pitchFamily="34" charset="0"/>
                <a:ea typeface="Malgun Gothic" panose="020B0503020000020004" pitchFamily="34" charset="-127"/>
                <a:cs typeface="Segoe UI"/>
              </a:rPr>
              <a:t>배포가 간단하며 관리하기 쉽고 비용 효율적이며 보안이 강력합니다</a:t>
            </a:r>
            <a:r>
              <a:rPr lang="en-US" altLang="ko-KR" sz="2800" b="1" dirty="0">
                <a:latin typeface="Segoe UI Semibold" panose="020B0702040204020203" pitchFamily="34" charset="0"/>
                <a:ea typeface="Malgun Gothic" panose="020B0503020000020004" pitchFamily="34" charset="-127"/>
                <a:cs typeface="Segoe UI"/>
              </a:rPr>
              <a:t>. </a:t>
            </a:r>
            <a:br>
              <a:rPr lang="ko-KR" altLang="en-US" b="1" dirty="0">
                <a:latin typeface="Segoe UI Semibold" panose="020B0702040204020203" pitchFamily="34" charset="0"/>
                <a:ea typeface="Malgun Gothic" panose="020B0503020000020004" pitchFamily="34" charset="-127"/>
              </a:rPr>
            </a:br>
            <a:r>
              <a:rPr lang="ko-KR" altLang="en-US" sz="2800" b="1" dirty="0"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Malgun Gothic" panose="020B0503020000020004" pitchFamily="34" charset="-127"/>
                <a:cs typeface="Segoe UI"/>
              </a:rPr>
              <a:t>또한 사용자들이 노트북이나 로컬 데스크톱과 동일한 방식으로 애플리케이션을 사용할 수 있도록 원활한 환경을 제공합니다</a:t>
            </a:r>
            <a:r>
              <a:rPr lang="en-US" altLang="ko-KR" sz="2800" b="1" dirty="0"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Malgun Gothic" panose="020B0503020000020004" pitchFamily="34" charset="-127"/>
                <a:cs typeface="Segoe UI"/>
              </a:rPr>
              <a:t>.</a:t>
            </a:r>
            <a:endParaRPr lang="ko-KR" altLang="en-US" sz="2800" b="1" dirty="0">
              <a:gradFill>
                <a:gsLst>
                  <a:gs pos="83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Segoe UI Semibold" panose="020B0702040204020203" pitchFamily="34" charset="0"/>
              <a:ea typeface="Malgun Gothic" panose="020B0503020000020004" pitchFamily="34" charset="-127"/>
              <a:cs typeface="Segoe UI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C883AE-5180-4B7C-AA34-DA145FF18DF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92602" y="1516194"/>
            <a:ext cx="4010436" cy="307777"/>
          </a:xfrm>
        </p:spPr>
        <p:txBody>
          <a:bodyPr/>
          <a:lstStyle/>
          <a:p>
            <a:r>
              <a:rPr lang="en-US" altLang="ko-KR" dirty="0">
                <a:latin typeface="Segoe UI Semibold" panose="020B0702040204020203" pitchFamily="34" charset="0"/>
                <a:ea typeface="Malgun Gothic" panose="020B0503020000020004" pitchFamily="34" charset="-127"/>
              </a:rPr>
              <a:t>Azure Virtual Desktop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42EF85-A2AD-4E8B-85BB-6FF1E154DC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92602" y="2167847"/>
            <a:ext cx="4010436" cy="2631490"/>
          </a:xfrm>
        </p:spPr>
        <p:txBody>
          <a:bodyPr/>
          <a:lstStyle/>
          <a:p>
            <a:pPr marL="640080">
              <a:spcBef>
                <a:spcPts val="0"/>
              </a:spcBef>
              <a:spcAft>
                <a:spcPts val="3000"/>
              </a:spcAft>
            </a:pPr>
            <a:r>
              <a:rPr lang="ko-KR" altLang="en-US" dirty="0">
                <a:latin typeface="Segoe UI" panose="020B0502040204020203" pitchFamily="34" charset="0"/>
                <a:ea typeface="Malgun Gothic" panose="020B0503020000020004" pitchFamily="34" charset="-127"/>
              </a:rPr>
              <a:t>장소에 상관없이 모든 디바이스에서 작업이 가능합니다</a:t>
            </a:r>
            <a:r>
              <a:rPr lang="en-US" altLang="ko-KR" dirty="0">
                <a:latin typeface="Segoe UI" panose="020B0502040204020203" pitchFamily="34" charset="0"/>
                <a:ea typeface="Malgun Gothic" panose="020B0503020000020004" pitchFamily="34" charset="-127"/>
              </a:rPr>
              <a:t>.</a:t>
            </a:r>
          </a:p>
          <a:p>
            <a:pPr marL="640080">
              <a:spcBef>
                <a:spcPts val="0"/>
              </a:spcBef>
              <a:spcAft>
                <a:spcPts val="3000"/>
              </a:spcAft>
            </a:pPr>
            <a:r>
              <a:rPr lang="ko-KR" altLang="en-US" dirty="0">
                <a:latin typeface="Segoe UI" panose="020B0502040204020203" pitchFamily="34" charset="0"/>
                <a:ea typeface="Malgun Gothic" panose="020B0503020000020004" pitchFamily="34" charset="-127"/>
              </a:rPr>
              <a:t>사용자 데이터를 보호합니다</a:t>
            </a:r>
            <a:r>
              <a:rPr lang="en-US" altLang="ko-KR" dirty="0">
                <a:latin typeface="Segoe UI" panose="020B0502040204020203" pitchFamily="34" charset="0"/>
                <a:ea typeface="Malgun Gothic" panose="020B0503020000020004" pitchFamily="34" charset="-127"/>
              </a:rPr>
              <a:t>.</a:t>
            </a:r>
          </a:p>
          <a:p>
            <a:pPr marL="640080">
              <a:spcBef>
                <a:spcPts val="0"/>
              </a:spcBef>
              <a:spcAft>
                <a:spcPts val="3000"/>
              </a:spcAft>
            </a:pPr>
            <a:r>
              <a:rPr lang="ko-KR" altLang="en-US" dirty="0">
                <a:latin typeface="Segoe UI" panose="020B0502040204020203" pitchFamily="34" charset="0"/>
                <a:ea typeface="Malgun Gothic" panose="020B0503020000020004" pitchFamily="34" charset="-127"/>
              </a:rPr>
              <a:t>배포 및 확장을 신속하게 처리합니다</a:t>
            </a:r>
            <a:r>
              <a:rPr lang="en-US" altLang="ko-KR" dirty="0">
                <a:latin typeface="Segoe UI" panose="020B0502040204020203" pitchFamily="34" charset="0"/>
                <a:ea typeface="Malgun Gothic" panose="020B0503020000020004" pitchFamily="34" charset="-127"/>
              </a:rPr>
              <a:t>.</a:t>
            </a:r>
          </a:p>
          <a:p>
            <a:pPr marL="640080">
              <a:spcBef>
                <a:spcPts val="0"/>
              </a:spcBef>
              <a:spcAft>
                <a:spcPts val="3000"/>
              </a:spcAft>
            </a:pPr>
            <a:r>
              <a:rPr lang="ko-KR" altLang="en-US" dirty="0">
                <a:latin typeface="Segoe UI" panose="020B0502040204020203" pitchFamily="34" charset="0"/>
                <a:ea typeface="Malgun Gothic" panose="020B0503020000020004" pitchFamily="34" charset="-127"/>
              </a:rPr>
              <a:t>비용을 절감하고 작업 방식을 현대화합니다</a:t>
            </a:r>
            <a:r>
              <a:rPr lang="en-US" altLang="ko-KR" dirty="0">
                <a:latin typeface="Segoe UI" panose="020B0502040204020203" pitchFamily="34" charset="0"/>
                <a:ea typeface="Malgun Gothic" panose="020B0503020000020004" pitchFamily="34" charset="-127"/>
              </a:rPr>
              <a:t>.</a:t>
            </a:r>
          </a:p>
        </p:txBody>
      </p:sp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2ED05FA1-D858-4CD8-8D40-CC9A220807EF}"/>
              </a:ext>
            </a:extLst>
          </p:cNvPr>
          <p:cNvSpPr txBox="1">
            <a:spLocks/>
          </p:cNvSpPr>
          <p:nvPr/>
        </p:nvSpPr>
        <p:spPr>
          <a:xfrm>
            <a:off x="8859520" y="6144768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1D46B4-8AA6-4BE8-B386-148EFD5D8BE6}" type="slidenum">
              <a:rPr lang="en-US" altLang="ko-KR" sz="1200" b="1" smtClean="0"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Segoe UI" panose="020B0502040204020203" pitchFamily="34" charset="0"/>
                <a:ea typeface="Malgun Gothic" panose="020B0503020000020004" pitchFamily="34" charset="-127"/>
              </a:rPr>
              <a:pPr algn="r"/>
              <a:t>7</a:t>
            </a:fld>
            <a:endParaRPr lang="ko-KR" altLang="en-US" sz="1200" b="1" dirty="0">
              <a:gradFill>
                <a:gsLst>
                  <a:gs pos="83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Segoe UI" panose="020B0502040204020203" pitchFamily="34" charset="0"/>
              <a:ea typeface="Malgun Gothic" panose="020B0503020000020004" pitchFamily="34" charset="-127"/>
            </a:endParaRPr>
          </a:p>
        </p:txBody>
      </p:sp>
      <p:grpSp>
        <p:nvGrpSpPr>
          <p:cNvPr id="7" name="globe 2">
            <a:extLst>
              <a:ext uri="{FF2B5EF4-FFF2-40B4-BE49-F238E27FC236}">
                <a16:creationId xmlns:a16="http://schemas.microsoft.com/office/drawing/2014/main" id="{D25323F9-241B-41C2-8868-5BF7A6427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592602" y="2229624"/>
            <a:ext cx="302892" cy="351571"/>
            <a:chOff x="9202942" y="4871612"/>
            <a:chExt cx="348610" cy="404636"/>
          </a:xfrm>
        </p:grpSpPr>
        <p:sp>
          <p:nvSpPr>
            <p:cNvPr id="8" name="Oval 757">
              <a:extLst>
                <a:ext uri="{FF2B5EF4-FFF2-40B4-BE49-F238E27FC236}">
                  <a16:creationId xmlns:a16="http://schemas.microsoft.com/office/drawing/2014/main" id="{D28C8524-9D82-4E49-B167-C016F783B0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02942" y="4882507"/>
              <a:ext cx="300365" cy="300365"/>
            </a:xfrm>
            <a:prstGeom prst="ellipse">
              <a:avLst/>
            </a:prstGeom>
            <a:solidFill>
              <a:srgbClr val="0078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96386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67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</a:endParaRPr>
            </a:p>
          </p:txBody>
        </p:sp>
        <p:sp>
          <p:nvSpPr>
            <p:cNvPr id="9" name="Freeform 758">
              <a:extLst>
                <a:ext uri="{FF2B5EF4-FFF2-40B4-BE49-F238E27FC236}">
                  <a16:creationId xmlns:a16="http://schemas.microsoft.com/office/drawing/2014/main" id="{21E1ABCB-4A1F-4EBF-B345-1A0959248544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7610" y="4871612"/>
              <a:ext cx="343942" cy="404636"/>
            </a:xfrm>
            <a:custGeom>
              <a:avLst/>
              <a:gdLst>
                <a:gd name="T0" fmla="*/ 257 w 298"/>
                <a:gd name="T1" fmla="*/ 0 h 353"/>
                <a:gd name="T2" fmla="*/ 228 w 298"/>
                <a:gd name="T3" fmla="*/ 28 h 353"/>
                <a:gd name="T4" fmla="*/ 228 w 298"/>
                <a:gd name="T5" fmla="*/ 29 h 353"/>
                <a:gd name="T6" fmla="*/ 233 w 298"/>
                <a:gd name="T7" fmla="*/ 34 h 353"/>
                <a:gd name="T8" fmla="*/ 266 w 298"/>
                <a:gd name="T9" fmla="*/ 82 h 353"/>
                <a:gd name="T10" fmla="*/ 278 w 298"/>
                <a:gd name="T11" fmla="*/ 141 h 353"/>
                <a:gd name="T12" fmla="*/ 266 w 298"/>
                <a:gd name="T13" fmla="*/ 200 h 353"/>
                <a:gd name="T14" fmla="*/ 233 w 298"/>
                <a:gd name="T15" fmla="*/ 248 h 353"/>
                <a:gd name="T16" fmla="*/ 185 w 298"/>
                <a:gd name="T17" fmla="*/ 280 h 353"/>
                <a:gd name="T18" fmla="*/ 126 w 298"/>
                <a:gd name="T19" fmla="*/ 292 h 353"/>
                <a:gd name="T20" fmla="*/ 67 w 298"/>
                <a:gd name="T21" fmla="*/ 280 h 353"/>
                <a:gd name="T22" fmla="*/ 19 w 298"/>
                <a:gd name="T23" fmla="*/ 248 h 353"/>
                <a:gd name="T24" fmla="*/ 14 w 298"/>
                <a:gd name="T25" fmla="*/ 243 h 353"/>
                <a:gd name="T26" fmla="*/ 0 w 298"/>
                <a:gd name="T27" fmla="*/ 257 h 353"/>
                <a:gd name="T28" fmla="*/ 115 w 298"/>
                <a:gd name="T29" fmla="*/ 312 h 353"/>
                <a:gd name="T30" fmla="*/ 115 w 298"/>
                <a:gd name="T31" fmla="*/ 333 h 353"/>
                <a:gd name="T32" fmla="*/ 34 w 298"/>
                <a:gd name="T33" fmla="*/ 333 h 353"/>
                <a:gd name="T34" fmla="*/ 34 w 298"/>
                <a:gd name="T35" fmla="*/ 353 h 353"/>
                <a:gd name="T36" fmla="*/ 216 w 298"/>
                <a:gd name="T37" fmla="*/ 353 h 353"/>
                <a:gd name="T38" fmla="*/ 216 w 298"/>
                <a:gd name="T39" fmla="*/ 333 h 353"/>
                <a:gd name="T40" fmla="*/ 135 w 298"/>
                <a:gd name="T41" fmla="*/ 333 h 353"/>
                <a:gd name="T42" fmla="*/ 135 w 298"/>
                <a:gd name="T43" fmla="*/ 312 h 353"/>
                <a:gd name="T44" fmla="*/ 298 w 298"/>
                <a:gd name="T45" fmla="*/ 141 h 353"/>
                <a:gd name="T46" fmla="*/ 256 w 298"/>
                <a:gd name="T47" fmla="*/ 29 h 353"/>
                <a:gd name="T48" fmla="*/ 271 w 298"/>
                <a:gd name="T49" fmla="*/ 14 h 353"/>
                <a:gd name="T50" fmla="*/ 257 w 298"/>
                <a:gd name="T51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98" h="353">
                  <a:moveTo>
                    <a:pt x="257" y="0"/>
                  </a:moveTo>
                  <a:cubicBezTo>
                    <a:pt x="228" y="28"/>
                    <a:pt x="228" y="28"/>
                    <a:pt x="228" y="28"/>
                  </a:cubicBezTo>
                  <a:cubicBezTo>
                    <a:pt x="228" y="29"/>
                    <a:pt x="228" y="29"/>
                    <a:pt x="228" y="29"/>
                  </a:cubicBezTo>
                  <a:cubicBezTo>
                    <a:pt x="230" y="30"/>
                    <a:pt x="232" y="32"/>
                    <a:pt x="233" y="34"/>
                  </a:cubicBezTo>
                  <a:cubicBezTo>
                    <a:pt x="247" y="48"/>
                    <a:pt x="258" y="64"/>
                    <a:pt x="266" y="82"/>
                  </a:cubicBezTo>
                  <a:cubicBezTo>
                    <a:pt x="274" y="100"/>
                    <a:pt x="278" y="120"/>
                    <a:pt x="278" y="141"/>
                  </a:cubicBezTo>
                  <a:cubicBezTo>
                    <a:pt x="278" y="161"/>
                    <a:pt x="274" y="181"/>
                    <a:pt x="266" y="200"/>
                  </a:cubicBezTo>
                  <a:cubicBezTo>
                    <a:pt x="258" y="218"/>
                    <a:pt x="247" y="234"/>
                    <a:pt x="233" y="248"/>
                  </a:cubicBezTo>
                  <a:cubicBezTo>
                    <a:pt x="219" y="262"/>
                    <a:pt x="203" y="273"/>
                    <a:pt x="185" y="280"/>
                  </a:cubicBezTo>
                  <a:cubicBezTo>
                    <a:pt x="166" y="288"/>
                    <a:pt x="147" y="292"/>
                    <a:pt x="126" y="292"/>
                  </a:cubicBezTo>
                  <a:cubicBezTo>
                    <a:pt x="106" y="292"/>
                    <a:pt x="86" y="288"/>
                    <a:pt x="67" y="280"/>
                  </a:cubicBezTo>
                  <a:cubicBezTo>
                    <a:pt x="49" y="273"/>
                    <a:pt x="33" y="262"/>
                    <a:pt x="19" y="248"/>
                  </a:cubicBezTo>
                  <a:cubicBezTo>
                    <a:pt x="17" y="246"/>
                    <a:pt x="16" y="244"/>
                    <a:pt x="14" y="243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29" y="288"/>
                    <a:pt x="69" y="309"/>
                    <a:pt x="115" y="312"/>
                  </a:cubicBezTo>
                  <a:cubicBezTo>
                    <a:pt x="115" y="333"/>
                    <a:pt x="115" y="333"/>
                    <a:pt x="115" y="333"/>
                  </a:cubicBezTo>
                  <a:cubicBezTo>
                    <a:pt x="34" y="333"/>
                    <a:pt x="34" y="333"/>
                    <a:pt x="34" y="333"/>
                  </a:cubicBezTo>
                  <a:cubicBezTo>
                    <a:pt x="34" y="353"/>
                    <a:pt x="34" y="353"/>
                    <a:pt x="34" y="353"/>
                  </a:cubicBezTo>
                  <a:cubicBezTo>
                    <a:pt x="216" y="353"/>
                    <a:pt x="216" y="353"/>
                    <a:pt x="216" y="353"/>
                  </a:cubicBezTo>
                  <a:cubicBezTo>
                    <a:pt x="216" y="333"/>
                    <a:pt x="216" y="333"/>
                    <a:pt x="216" y="333"/>
                  </a:cubicBezTo>
                  <a:cubicBezTo>
                    <a:pt x="135" y="333"/>
                    <a:pt x="135" y="333"/>
                    <a:pt x="135" y="333"/>
                  </a:cubicBezTo>
                  <a:cubicBezTo>
                    <a:pt x="135" y="312"/>
                    <a:pt x="135" y="312"/>
                    <a:pt x="135" y="312"/>
                  </a:cubicBezTo>
                  <a:cubicBezTo>
                    <a:pt x="226" y="308"/>
                    <a:pt x="298" y="233"/>
                    <a:pt x="298" y="141"/>
                  </a:cubicBezTo>
                  <a:cubicBezTo>
                    <a:pt x="298" y="98"/>
                    <a:pt x="282" y="59"/>
                    <a:pt x="256" y="29"/>
                  </a:cubicBezTo>
                  <a:cubicBezTo>
                    <a:pt x="271" y="14"/>
                    <a:pt x="271" y="14"/>
                    <a:pt x="271" y="14"/>
                  </a:cubicBezTo>
                  <a:lnTo>
                    <a:pt x="257" y="0"/>
                  </a:lnTo>
                  <a:close/>
                </a:path>
              </a:pathLst>
            </a:custGeom>
            <a:solidFill>
              <a:srgbClr val="50E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96386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67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</a:endParaRPr>
            </a:p>
          </p:txBody>
        </p:sp>
        <p:sp>
          <p:nvSpPr>
            <p:cNvPr id="10" name="Freeform 759">
              <a:extLst>
                <a:ext uri="{FF2B5EF4-FFF2-40B4-BE49-F238E27FC236}">
                  <a16:creationId xmlns:a16="http://schemas.microsoft.com/office/drawing/2014/main" id="{FBBF3C96-C969-46A3-8F93-D4EACB0CBD43}"/>
                </a:ext>
              </a:extLst>
            </p:cNvPr>
            <p:cNvSpPr>
              <a:spLocks/>
            </p:cNvSpPr>
            <p:nvPr/>
          </p:nvSpPr>
          <p:spPr bwMode="auto">
            <a:xfrm>
              <a:off x="9333671" y="4910520"/>
              <a:ext cx="80927" cy="110497"/>
            </a:xfrm>
            <a:custGeom>
              <a:avLst/>
              <a:gdLst>
                <a:gd name="T0" fmla="*/ 37 w 69"/>
                <a:gd name="T1" fmla="*/ 1 h 97"/>
                <a:gd name="T2" fmla="*/ 1 w 69"/>
                <a:gd name="T3" fmla="*/ 32 h 97"/>
                <a:gd name="T4" fmla="*/ 35 w 69"/>
                <a:gd name="T5" fmla="*/ 97 h 97"/>
                <a:gd name="T6" fmla="*/ 68 w 69"/>
                <a:gd name="T7" fmla="*/ 37 h 97"/>
                <a:gd name="T8" fmla="*/ 37 w 69"/>
                <a:gd name="T9" fmla="*/ 1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97">
                  <a:moveTo>
                    <a:pt x="37" y="1"/>
                  </a:moveTo>
                  <a:cubicBezTo>
                    <a:pt x="18" y="0"/>
                    <a:pt x="2" y="14"/>
                    <a:pt x="1" y="32"/>
                  </a:cubicBezTo>
                  <a:cubicBezTo>
                    <a:pt x="0" y="51"/>
                    <a:pt x="35" y="97"/>
                    <a:pt x="35" y="97"/>
                  </a:cubicBezTo>
                  <a:cubicBezTo>
                    <a:pt x="35" y="97"/>
                    <a:pt x="67" y="55"/>
                    <a:pt x="68" y="37"/>
                  </a:cubicBezTo>
                  <a:cubicBezTo>
                    <a:pt x="69" y="18"/>
                    <a:pt x="55" y="2"/>
                    <a:pt x="37" y="1"/>
                  </a:cubicBezTo>
                  <a:close/>
                </a:path>
              </a:pathLst>
            </a:custGeom>
            <a:solidFill>
              <a:srgbClr val="50E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96386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67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</a:endParaRPr>
            </a:p>
          </p:txBody>
        </p:sp>
        <p:sp>
          <p:nvSpPr>
            <p:cNvPr id="11" name="Freeform 760">
              <a:extLst>
                <a:ext uri="{FF2B5EF4-FFF2-40B4-BE49-F238E27FC236}">
                  <a16:creationId xmlns:a16="http://schemas.microsoft.com/office/drawing/2014/main" id="{72AD0C4F-C04B-480B-A19A-B6B44C019A78}"/>
                </a:ext>
              </a:extLst>
            </p:cNvPr>
            <p:cNvSpPr>
              <a:spLocks/>
            </p:cNvSpPr>
            <p:nvPr/>
          </p:nvSpPr>
          <p:spPr bwMode="auto">
            <a:xfrm>
              <a:off x="9350790" y="4926083"/>
              <a:ext cx="48246" cy="46689"/>
            </a:xfrm>
            <a:custGeom>
              <a:avLst/>
              <a:gdLst>
                <a:gd name="T0" fmla="*/ 41 w 42"/>
                <a:gd name="T1" fmla="*/ 22 h 41"/>
                <a:gd name="T2" fmla="*/ 19 w 42"/>
                <a:gd name="T3" fmla="*/ 41 h 41"/>
                <a:gd name="T4" fmla="*/ 0 w 42"/>
                <a:gd name="T5" fmla="*/ 19 h 41"/>
                <a:gd name="T6" fmla="*/ 22 w 42"/>
                <a:gd name="T7" fmla="*/ 0 h 41"/>
                <a:gd name="T8" fmla="*/ 41 w 42"/>
                <a:gd name="T9" fmla="*/ 2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1">
                  <a:moveTo>
                    <a:pt x="41" y="22"/>
                  </a:moveTo>
                  <a:cubicBezTo>
                    <a:pt x="40" y="33"/>
                    <a:pt x="31" y="41"/>
                    <a:pt x="19" y="41"/>
                  </a:cubicBezTo>
                  <a:cubicBezTo>
                    <a:pt x="8" y="40"/>
                    <a:pt x="0" y="30"/>
                    <a:pt x="0" y="19"/>
                  </a:cubicBezTo>
                  <a:cubicBezTo>
                    <a:pt x="1" y="8"/>
                    <a:pt x="11" y="0"/>
                    <a:pt x="22" y="0"/>
                  </a:cubicBezTo>
                  <a:cubicBezTo>
                    <a:pt x="33" y="1"/>
                    <a:pt x="42" y="11"/>
                    <a:pt x="41" y="22"/>
                  </a:cubicBezTo>
                  <a:close/>
                </a:path>
              </a:pathLst>
            </a:custGeom>
            <a:solidFill>
              <a:srgbClr val="0078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96386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67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</a:endParaRPr>
            </a:p>
          </p:txBody>
        </p:sp>
      </p:grpSp>
      <p:grpSp>
        <p:nvGrpSpPr>
          <p:cNvPr id="31" name="scale 1">
            <a:extLst>
              <a:ext uri="{FF2B5EF4-FFF2-40B4-BE49-F238E27FC236}">
                <a16:creationId xmlns:a16="http://schemas.microsoft.com/office/drawing/2014/main" id="{B7044508-B0A4-4822-8BF9-2A535E85A5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592602" y="3659590"/>
            <a:ext cx="304828" cy="303659"/>
            <a:chOff x="690617" y="3992880"/>
            <a:chExt cx="367168" cy="365760"/>
          </a:xfrm>
        </p:grpSpPr>
        <p:sp>
          <p:nvSpPr>
            <p:cNvPr id="32" name="Freeform 330">
              <a:extLst>
                <a:ext uri="{FF2B5EF4-FFF2-40B4-BE49-F238E27FC236}">
                  <a16:creationId xmlns:a16="http://schemas.microsoft.com/office/drawing/2014/main" id="{CB0717AF-29B0-403F-81CB-2A70F20576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617" y="3992880"/>
              <a:ext cx="367168" cy="365760"/>
            </a:xfrm>
            <a:custGeom>
              <a:avLst/>
              <a:gdLst>
                <a:gd name="T0" fmla="*/ 233 w 261"/>
                <a:gd name="T1" fmla="*/ 27 h 260"/>
                <a:gd name="T2" fmla="*/ 233 w 261"/>
                <a:gd name="T3" fmla="*/ 233 h 260"/>
                <a:gd name="T4" fmla="*/ 27 w 261"/>
                <a:gd name="T5" fmla="*/ 233 h 260"/>
                <a:gd name="T6" fmla="*/ 27 w 261"/>
                <a:gd name="T7" fmla="*/ 27 h 260"/>
                <a:gd name="T8" fmla="*/ 233 w 261"/>
                <a:gd name="T9" fmla="*/ 27 h 260"/>
                <a:gd name="T10" fmla="*/ 261 w 261"/>
                <a:gd name="T11" fmla="*/ 0 h 260"/>
                <a:gd name="T12" fmla="*/ 0 w 261"/>
                <a:gd name="T13" fmla="*/ 0 h 260"/>
                <a:gd name="T14" fmla="*/ 0 w 261"/>
                <a:gd name="T15" fmla="*/ 260 h 260"/>
                <a:gd name="T16" fmla="*/ 261 w 261"/>
                <a:gd name="T17" fmla="*/ 260 h 260"/>
                <a:gd name="T18" fmla="*/ 261 w 261"/>
                <a:gd name="T19" fmla="*/ 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1" h="260">
                  <a:moveTo>
                    <a:pt x="233" y="27"/>
                  </a:moveTo>
                  <a:lnTo>
                    <a:pt x="233" y="233"/>
                  </a:lnTo>
                  <a:lnTo>
                    <a:pt x="27" y="233"/>
                  </a:lnTo>
                  <a:lnTo>
                    <a:pt x="27" y="27"/>
                  </a:lnTo>
                  <a:lnTo>
                    <a:pt x="233" y="27"/>
                  </a:lnTo>
                  <a:close/>
                  <a:moveTo>
                    <a:pt x="261" y="0"/>
                  </a:moveTo>
                  <a:lnTo>
                    <a:pt x="0" y="0"/>
                  </a:lnTo>
                  <a:lnTo>
                    <a:pt x="0" y="260"/>
                  </a:lnTo>
                  <a:lnTo>
                    <a:pt x="261" y="26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rgbClr val="0078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96386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67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</a:endParaRPr>
            </a:p>
          </p:txBody>
        </p:sp>
        <p:sp>
          <p:nvSpPr>
            <p:cNvPr id="33" name="Rectangle 331">
              <a:extLst>
                <a:ext uri="{FF2B5EF4-FFF2-40B4-BE49-F238E27FC236}">
                  <a16:creationId xmlns:a16="http://schemas.microsoft.com/office/drawing/2014/main" id="{30DE6159-CA00-42DA-9F94-B720A00E61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617" y="4185607"/>
              <a:ext cx="173033" cy="173033"/>
            </a:xfrm>
            <a:prstGeom prst="rect">
              <a:avLst/>
            </a:prstGeom>
            <a:solidFill>
              <a:srgbClr val="50E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96386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67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</a:endParaRPr>
            </a:p>
          </p:txBody>
        </p:sp>
        <p:sp>
          <p:nvSpPr>
            <p:cNvPr id="34" name="Freeform 332">
              <a:extLst>
                <a:ext uri="{FF2B5EF4-FFF2-40B4-BE49-F238E27FC236}">
                  <a16:creationId xmlns:a16="http://schemas.microsoft.com/office/drawing/2014/main" id="{420F30BA-FF33-4473-B07E-13740407BB5E}"/>
                </a:ext>
              </a:extLst>
            </p:cNvPr>
            <p:cNvSpPr>
              <a:spLocks/>
            </p:cNvSpPr>
            <p:nvPr/>
          </p:nvSpPr>
          <p:spPr bwMode="auto">
            <a:xfrm>
              <a:off x="922734" y="3992880"/>
              <a:ext cx="135050" cy="135050"/>
            </a:xfrm>
            <a:custGeom>
              <a:avLst/>
              <a:gdLst>
                <a:gd name="T0" fmla="*/ 0 w 96"/>
                <a:gd name="T1" fmla="*/ 0 h 96"/>
                <a:gd name="T2" fmla="*/ 0 w 96"/>
                <a:gd name="T3" fmla="*/ 27 h 96"/>
                <a:gd name="T4" fmla="*/ 68 w 96"/>
                <a:gd name="T5" fmla="*/ 27 h 96"/>
                <a:gd name="T6" fmla="*/ 68 w 96"/>
                <a:gd name="T7" fmla="*/ 96 h 96"/>
                <a:gd name="T8" fmla="*/ 96 w 96"/>
                <a:gd name="T9" fmla="*/ 96 h 96"/>
                <a:gd name="T10" fmla="*/ 96 w 96"/>
                <a:gd name="T11" fmla="*/ 0 h 96"/>
                <a:gd name="T12" fmla="*/ 0 w 96"/>
                <a:gd name="T13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96">
                  <a:moveTo>
                    <a:pt x="0" y="0"/>
                  </a:moveTo>
                  <a:lnTo>
                    <a:pt x="0" y="27"/>
                  </a:lnTo>
                  <a:lnTo>
                    <a:pt x="68" y="27"/>
                  </a:lnTo>
                  <a:lnTo>
                    <a:pt x="68" y="96"/>
                  </a:lnTo>
                  <a:lnTo>
                    <a:pt x="96" y="96"/>
                  </a:lnTo>
                  <a:lnTo>
                    <a:pt x="9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E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96386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67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</a:endParaRPr>
            </a:p>
          </p:txBody>
        </p:sp>
      </p:grpSp>
      <p:grpSp>
        <p:nvGrpSpPr>
          <p:cNvPr id="35" name="flexible pricing">
            <a:extLst>
              <a:ext uri="{FF2B5EF4-FFF2-40B4-BE49-F238E27FC236}">
                <a16:creationId xmlns:a16="http://schemas.microsoft.com/office/drawing/2014/main" id="{5BBFD39E-F747-4517-8B95-81A8AA3A8E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592602" y="4390237"/>
            <a:ext cx="302337" cy="302337"/>
            <a:chOff x="2794" y="763"/>
            <a:chExt cx="280" cy="280"/>
          </a:xfrm>
        </p:grpSpPr>
        <p:sp>
          <p:nvSpPr>
            <p:cNvPr id="36" name="AutoShape 31">
              <a:extLst>
                <a:ext uri="{FF2B5EF4-FFF2-40B4-BE49-F238E27FC236}">
                  <a16:creationId xmlns:a16="http://schemas.microsoft.com/office/drawing/2014/main" id="{6702F383-346B-430F-80EC-771B82CC844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794" y="763"/>
              <a:ext cx="280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</a:endParaRPr>
            </a:p>
          </p:txBody>
        </p:sp>
        <p:sp>
          <p:nvSpPr>
            <p:cNvPr id="37" name="Rectangle 33">
              <a:extLst>
                <a:ext uri="{FF2B5EF4-FFF2-40B4-BE49-F238E27FC236}">
                  <a16:creationId xmlns:a16="http://schemas.microsoft.com/office/drawing/2014/main" id="{A0E1444C-40B2-4EF4-9E98-A8574CE4BD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4" y="837"/>
              <a:ext cx="59" cy="132"/>
            </a:xfrm>
            <a:prstGeom prst="rect">
              <a:avLst/>
            </a:prstGeom>
            <a:solidFill>
              <a:srgbClr val="0078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</a:endParaRPr>
            </a:p>
          </p:txBody>
        </p:sp>
        <p:sp>
          <p:nvSpPr>
            <p:cNvPr id="38" name="Rectangle 34">
              <a:extLst>
                <a:ext uri="{FF2B5EF4-FFF2-40B4-BE49-F238E27FC236}">
                  <a16:creationId xmlns:a16="http://schemas.microsoft.com/office/drawing/2014/main" id="{779C84E2-AECE-4CC9-A04F-BE7AE3CA85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8" y="793"/>
              <a:ext cx="59" cy="176"/>
            </a:xfrm>
            <a:prstGeom prst="rect">
              <a:avLst/>
            </a:prstGeom>
            <a:solidFill>
              <a:srgbClr val="0078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</a:endParaRPr>
            </a:p>
          </p:txBody>
        </p:sp>
        <p:sp>
          <p:nvSpPr>
            <p:cNvPr id="39" name="Freeform 35">
              <a:extLst>
                <a:ext uri="{FF2B5EF4-FFF2-40B4-BE49-F238E27FC236}">
                  <a16:creationId xmlns:a16="http://schemas.microsoft.com/office/drawing/2014/main" id="{8B1EA06F-C89E-4A21-A56A-3F13BE0EE1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1" y="763"/>
              <a:ext cx="59" cy="206"/>
            </a:xfrm>
            <a:custGeom>
              <a:avLst/>
              <a:gdLst>
                <a:gd name="T0" fmla="*/ 59 w 59"/>
                <a:gd name="T1" fmla="*/ 0 h 206"/>
                <a:gd name="T2" fmla="*/ 0 w 59"/>
                <a:gd name="T3" fmla="*/ 0 h 206"/>
                <a:gd name="T4" fmla="*/ 0 w 59"/>
                <a:gd name="T5" fmla="*/ 206 h 206"/>
                <a:gd name="T6" fmla="*/ 59 w 59"/>
                <a:gd name="T7" fmla="*/ 206 h 206"/>
                <a:gd name="T8" fmla="*/ 59 w 59"/>
                <a:gd name="T9" fmla="*/ 0 h 206"/>
                <a:gd name="T10" fmla="*/ 59 w 59"/>
                <a:gd name="T11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206">
                  <a:moveTo>
                    <a:pt x="59" y="0"/>
                  </a:moveTo>
                  <a:lnTo>
                    <a:pt x="0" y="0"/>
                  </a:lnTo>
                  <a:lnTo>
                    <a:pt x="0" y="206"/>
                  </a:lnTo>
                  <a:lnTo>
                    <a:pt x="59" y="206"/>
                  </a:lnTo>
                  <a:lnTo>
                    <a:pt x="59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078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</a:endParaRPr>
            </a:p>
          </p:txBody>
        </p:sp>
        <p:sp>
          <p:nvSpPr>
            <p:cNvPr id="40" name="Freeform 36">
              <a:extLst>
                <a:ext uri="{FF2B5EF4-FFF2-40B4-BE49-F238E27FC236}">
                  <a16:creationId xmlns:a16="http://schemas.microsoft.com/office/drawing/2014/main" id="{D67F4D61-F9F4-45F6-B0FD-73009B848A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5" y="910"/>
              <a:ext cx="59" cy="59"/>
            </a:xfrm>
            <a:custGeom>
              <a:avLst/>
              <a:gdLst>
                <a:gd name="T0" fmla="*/ 59 w 59"/>
                <a:gd name="T1" fmla="*/ 0 h 59"/>
                <a:gd name="T2" fmla="*/ 0 w 59"/>
                <a:gd name="T3" fmla="*/ 0 h 59"/>
                <a:gd name="T4" fmla="*/ 0 w 59"/>
                <a:gd name="T5" fmla="*/ 59 h 59"/>
                <a:gd name="T6" fmla="*/ 59 w 59"/>
                <a:gd name="T7" fmla="*/ 59 h 59"/>
                <a:gd name="T8" fmla="*/ 59 w 59"/>
                <a:gd name="T9" fmla="*/ 0 h 59"/>
                <a:gd name="T10" fmla="*/ 59 w 59"/>
                <a:gd name="T1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59">
                  <a:moveTo>
                    <a:pt x="59" y="0"/>
                  </a:moveTo>
                  <a:lnTo>
                    <a:pt x="0" y="0"/>
                  </a:lnTo>
                  <a:lnTo>
                    <a:pt x="0" y="59"/>
                  </a:lnTo>
                  <a:lnTo>
                    <a:pt x="59" y="59"/>
                  </a:lnTo>
                  <a:lnTo>
                    <a:pt x="59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078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</a:endParaRPr>
            </a:p>
          </p:txBody>
        </p:sp>
        <p:sp>
          <p:nvSpPr>
            <p:cNvPr id="41" name="Freeform 37">
              <a:extLst>
                <a:ext uri="{FF2B5EF4-FFF2-40B4-BE49-F238E27FC236}">
                  <a16:creationId xmlns:a16="http://schemas.microsoft.com/office/drawing/2014/main" id="{33B50726-4000-4D11-A886-22E638F4DA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0" y="984"/>
              <a:ext cx="234" cy="15"/>
            </a:xfrm>
            <a:custGeom>
              <a:avLst/>
              <a:gdLst>
                <a:gd name="T0" fmla="*/ 234 w 234"/>
                <a:gd name="T1" fmla="*/ 0 h 15"/>
                <a:gd name="T2" fmla="*/ 0 w 234"/>
                <a:gd name="T3" fmla="*/ 0 h 15"/>
                <a:gd name="T4" fmla="*/ 0 w 234"/>
                <a:gd name="T5" fmla="*/ 15 h 15"/>
                <a:gd name="T6" fmla="*/ 234 w 234"/>
                <a:gd name="T7" fmla="*/ 15 h 15"/>
                <a:gd name="T8" fmla="*/ 234 w 234"/>
                <a:gd name="T9" fmla="*/ 0 h 15"/>
                <a:gd name="T10" fmla="*/ 234 w 234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4" h="15">
                  <a:moveTo>
                    <a:pt x="234" y="0"/>
                  </a:moveTo>
                  <a:lnTo>
                    <a:pt x="0" y="0"/>
                  </a:lnTo>
                  <a:lnTo>
                    <a:pt x="0" y="15"/>
                  </a:lnTo>
                  <a:lnTo>
                    <a:pt x="234" y="15"/>
                  </a:lnTo>
                  <a:lnTo>
                    <a:pt x="234" y="0"/>
                  </a:lnTo>
                  <a:lnTo>
                    <a:pt x="234" y="0"/>
                  </a:lnTo>
                  <a:close/>
                </a:path>
              </a:pathLst>
            </a:custGeom>
            <a:solidFill>
              <a:srgbClr val="007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</a:endParaRPr>
            </a:p>
          </p:txBody>
        </p:sp>
        <p:sp>
          <p:nvSpPr>
            <p:cNvPr id="42" name="Oval 38">
              <a:extLst>
                <a:ext uri="{FF2B5EF4-FFF2-40B4-BE49-F238E27FC236}">
                  <a16:creationId xmlns:a16="http://schemas.microsoft.com/office/drawing/2014/main" id="{9DFE2D0B-8E13-4980-8773-35A6D9D083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5" y="911"/>
              <a:ext cx="132" cy="132"/>
            </a:xfrm>
            <a:prstGeom prst="ellipse">
              <a:avLst/>
            </a:prstGeom>
            <a:solidFill>
              <a:srgbClr val="50E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</a:endParaRPr>
            </a:p>
          </p:txBody>
        </p:sp>
        <p:sp>
          <p:nvSpPr>
            <p:cNvPr id="43" name="Freeform 39">
              <a:extLst>
                <a:ext uri="{FF2B5EF4-FFF2-40B4-BE49-F238E27FC236}">
                  <a16:creationId xmlns:a16="http://schemas.microsoft.com/office/drawing/2014/main" id="{E1079AC8-2A5B-45E7-BA61-39DA448DA8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40" y="935"/>
              <a:ext cx="42" cy="80"/>
            </a:xfrm>
            <a:custGeom>
              <a:avLst/>
              <a:gdLst>
                <a:gd name="T0" fmla="*/ 52 w 57"/>
                <a:gd name="T1" fmla="*/ 59 h 110"/>
                <a:gd name="T2" fmla="*/ 33 w 57"/>
                <a:gd name="T3" fmla="*/ 48 h 110"/>
                <a:gd name="T4" fmla="*/ 33 w 57"/>
                <a:gd name="T5" fmla="*/ 25 h 110"/>
                <a:gd name="T6" fmla="*/ 52 w 57"/>
                <a:gd name="T7" fmla="*/ 32 h 110"/>
                <a:gd name="T8" fmla="*/ 52 w 57"/>
                <a:gd name="T9" fmla="*/ 16 h 110"/>
                <a:gd name="T10" fmla="*/ 33 w 57"/>
                <a:gd name="T11" fmla="*/ 11 h 110"/>
                <a:gd name="T12" fmla="*/ 33 w 57"/>
                <a:gd name="T13" fmla="*/ 0 h 110"/>
                <a:gd name="T14" fmla="*/ 24 w 57"/>
                <a:gd name="T15" fmla="*/ 0 h 110"/>
                <a:gd name="T16" fmla="*/ 24 w 57"/>
                <a:gd name="T17" fmla="*/ 12 h 110"/>
                <a:gd name="T18" fmla="*/ 7 w 57"/>
                <a:gd name="T19" fmla="*/ 19 h 110"/>
                <a:gd name="T20" fmla="*/ 0 w 57"/>
                <a:gd name="T21" fmla="*/ 35 h 110"/>
                <a:gd name="T22" fmla="*/ 6 w 57"/>
                <a:gd name="T23" fmla="*/ 51 h 110"/>
                <a:gd name="T24" fmla="*/ 24 w 57"/>
                <a:gd name="T25" fmla="*/ 61 h 110"/>
                <a:gd name="T26" fmla="*/ 24 w 57"/>
                <a:gd name="T27" fmla="*/ 83 h 110"/>
                <a:gd name="T28" fmla="*/ 12 w 57"/>
                <a:gd name="T29" fmla="*/ 80 h 110"/>
                <a:gd name="T30" fmla="*/ 1 w 57"/>
                <a:gd name="T31" fmla="*/ 75 h 110"/>
                <a:gd name="T32" fmla="*/ 1 w 57"/>
                <a:gd name="T33" fmla="*/ 91 h 110"/>
                <a:gd name="T34" fmla="*/ 24 w 57"/>
                <a:gd name="T35" fmla="*/ 97 h 110"/>
                <a:gd name="T36" fmla="*/ 24 w 57"/>
                <a:gd name="T37" fmla="*/ 110 h 110"/>
                <a:gd name="T38" fmla="*/ 33 w 57"/>
                <a:gd name="T39" fmla="*/ 110 h 110"/>
                <a:gd name="T40" fmla="*/ 33 w 57"/>
                <a:gd name="T41" fmla="*/ 97 h 110"/>
                <a:gd name="T42" fmla="*/ 51 w 57"/>
                <a:gd name="T43" fmla="*/ 89 h 110"/>
                <a:gd name="T44" fmla="*/ 57 w 57"/>
                <a:gd name="T45" fmla="*/ 73 h 110"/>
                <a:gd name="T46" fmla="*/ 52 w 57"/>
                <a:gd name="T47" fmla="*/ 59 h 110"/>
                <a:gd name="T48" fmla="*/ 24 w 57"/>
                <a:gd name="T49" fmla="*/ 44 h 110"/>
                <a:gd name="T50" fmla="*/ 16 w 57"/>
                <a:gd name="T51" fmla="*/ 34 h 110"/>
                <a:gd name="T52" fmla="*/ 24 w 57"/>
                <a:gd name="T53" fmla="*/ 25 h 110"/>
                <a:gd name="T54" fmla="*/ 24 w 57"/>
                <a:gd name="T55" fmla="*/ 44 h 110"/>
                <a:gd name="T56" fmla="*/ 33 w 57"/>
                <a:gd name="T57" fmla="*/ 83 h 110"/>
                <a:gd name="T58" fmla="*/ 33 w 57"/>
                <a:gd name="T59" fmla="*/ 65 h 110"/>
                <a:gd name="T60" fmla="*/ 41 w 57"/>
                <a:gd name="T61" fmla="*/ 74 h 110"/>
                <a:gd name="T62" fmla="*/ 33 w 57"/>
                <a:gd name="T63" fmla="*/ 83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7" h="110">
                  <a:moveTo>
                    <a:pt x="52" y="59"/>
                  </a:moveTo>
                  <a:cubicBezTo>
                    <a:pt x="48" y="55"/>
                    <a:pt x="42" y="51"/>
                    <a:pt x="33" y="48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40" y="26"/>
                    <a:pt x="46" y="28"/>
                    <a:pt x="52" y="32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48" y="13"/>
                    <a:pt x="41" y="12"/>
                    <a:pt x="33" y="11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17" y="12"/>
                    <a:pt x="11" y="15"/>
                    <a:pt x="7" y="19"/>
                  </a:cubicBezTo>
                  <a:cubicBezTo>
                    <a:pt x="2" y="24"/>
                    <a:pt x="0" y="29"/>
                    <a:pt x="0" y="35"/>
                  </a:cubicBezTo>
                  <a:cubicBezTo>
                    <a:pt x="0" y="42"/>
                    <a:pt x="2" y="47"/>
                    <a:pt x="6" y="51"/>
                  </a:cubicBezTo>
                  <a:cubicBezTo>
                    <a:pt x="9" y="54"/>
                    <a:pt x="15" y="58"/>
                    <a:pt x="24" y="61"/>
                  </a:cubicBezTo>
                  <a:cubicBezTo>
                    <a:pt x="24" y="83"/>
                    <a:pt x="24" y="83"/>
                    <a:pt x="24" y="83"/>
                  </a:cubicBezTo>
                  <a:cubicBezTo>
                    <a:pt x="21" y="83"/>
                    <a:pt x="16" y="82"/>
                    <a:pt x="12" y="80"/>
                  </a:cubicBezTo>
                  <a:cubicBezTo>
                    <a:pt x="7" y="78"/>
                    <a:pt x="4" y="77"/>
                    <a:pt x="1" y="75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8" y="95"/>
                    <a:pt x="16" y="97"/>
                    <a:pt x="24" y="97"/>
                  </a:cubicBezTo>
                  <a:cubicBezTo>
                    <a:pt x="24" y="110"/>
                    <a:pt x="24" y="110"/>
                    <a:pt x="24" y="110"/>
                  </a:cubicBezTo>
                  <a:cubicBezTo>
                    <a:pt x="33" y="110"/>
                    <a:pt x="33" y="110"/>
                    <a:pt x="33" y="110"/>
                  </a:cubicBezTo>
                  <a:cubicBezTo>
                    <a:pt x="33" y="97"/>
                    <a:pt x="33" y="97"/>
                    <a:pt x="33" y="97"/>
                  </a:cubicBezTo>
                  <a:cubicBezTo>
                    <a:pt x="41" y="96"/>
                    <a:pt x="47" y="93"/>
                    <a:pt x="51" y="89"/>
                  </a:cubicBezTo>
                  <a:cubicBezTo>
                    <a:pt x="55" y="85"/>
                    <a:pt x="57" y="80"/>
                    <a:pt x="57" y="73"/>
                  </a:cubicBezTo>
                  <a:cubicBezTo>
                    <a:pt x="57" y="67"/>
                    <a:pt x="56" y="63"/>
                    <a:pt x="52" y="59"/>
                  </a:cubicBezTo>
                  <a:close/>
                  <a:moveTo>
                    <a:pt x="24" y="44"/>
                  </a:moveTo>
                  <a:cubicBezTo>
                    <a:pt x="19" y="42"/>
                    <a:pt x="16" y="38"/>
                    <a:pt x="16" y="34"/>
                  </a:cubicBezTo>
                  <a:cubicBezTo>
                    <a:pt x="16" y="29"/>
                    <a:pt x="19" y="26"/>
                    <a:pt x="24" y="25"/>
                  </a:cubicBezTo>
                  <a:lnTo>
                    <a:pt x="24" y="44"/>
                  </a:lnTo>
                  <a:close/>
                  <a:moveTo>
                    <a:pt x="33" y="83"/>
                  </a:moveTo>
                  <a:cubicBezTo>
                    <a:pt x="33" y="65"/>
                    <a:pt x="33" y="65"/>
                    <a:pt x="33" y="65"/>
                  </a:cubicBezTo>
                  <a:cubicBezTo>
                    <a:pt x="39" y="67"/>
                    <a:pt x="41" y="70"/>
                    <a:pt x="41" y="74"/>
                  </a:cubicBezTo>
                  <a:cubicBezTo>
                    <a:pt x="41" y="79"/>
                    <a:pt x="39" y="82"/>
                    <a:pt x="33" y="83"/>
                  </a:cubicBezTo>
                  <a:close/>
                </a:path>
              </a:pathLst>
            </a:custGeom>
            <a:solidFill>
              <a:srgbClr val="0078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DC2FEB9-A333-46AB-809A-D56E18708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592603" y="2966071"/>
            <a:ext cx="259030" cy="376403"/>
            <a:chOff x="9150299" y="1622701"/>
            <a:chExt cx="298704" cy="434054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1187681-CD2A-4563-AB24-B0336A8F6BA0}"/>
                </a:ext>
              </a:extLst>
            </p:cNvPr>
            <p:cNvSpPr/>
            <p:nvPr/>
          </p:nvSpPr>
          <p:spPr>
            <a:xfrm>
              <a:off x="9150299" y="1622701"/>
              <a:ext cx="298704" cy="434054"/>
            </a:xfrm>
            <a:custGeom>
              <a:avLst/>
              <a:gdLst>
                <a:gd name="connsiteX0" fmla="*/ 148908 w 298703"/>
                <a:gd name="connsiteY0" fmla="*/ 1696 h 434054"/>
                <a:gd name="connsiteX1" fmla="*/ 1696 w 298703"/>
                <a:gd name="connsiteY1" fmla="*/ 57014 h 434054"/>
                <a:gd name="connsiteX2" fmla="*/ 1696 w 298703"/>
                <a:gd name="connsiteY2" fmla="*/ 317356 h 434054"/>
                <a:gd name="connsiteX3" fmla="*/ 148228 w 298703"/>
                <a:gd name="connsiteY3" fmla="*/ 432903 h 434054"/>
                <a:gd name="connsiteX4" fmla="*/ 297178 w 298703"/>
                <a:gd name="connsiteY4" fmla="*/ 317733 h 434054"/>
                <a:gd name="connsiteX5" fmla="*/ 297178 w 298703"/>
                <a:gd name="connsiteY5" fmla="*/ 57014 h 434054"/>
                <a:gd name="connsiteX6" fmla="*/ 149890 w 298703"/>
                <a:gd name="connsiteY6" fmla="*/ 1696 h 434054"/>
                <a:gd name="connsiteX7" fmla="*/ 148908 w 298703"/>
                <a:gd name="connsiteY7" fmla="*/ 1696 h 43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8703" h="434054">
                  <a:moveTo>
                    <a:pt x="148908" y="1696"/>
                  </a:moveTo>
                  <a:cubicBezTo>
                    <a:pt x="103641" y="27844"/>
                    <a:pt x="54218" y="46585"/>
                    <a:pt x="1696" y="57014"/>
                  </a:cubicBezTo>
                  <a:lnTo>
                    <a:pt x="1696" y="317356"/>
                  </a:lnTo>
                  <a:lnTo>
                    <a:pt x="148228" y="432903"/>
                  </a:lnTo>
                  <a:lnTo>
                    <a:pt x="297178" y="317733"/>
                  </a:lnTo>
                  <a:lnTo>
                    <a:pt x="297178" y="57014"/>
                  </a:lnTo>
                  <a:cubicBezTo>
                    <a:pt x="244958" y="46585"/>
                    <a:pt x="195157" y="27844"/>
                    <a:pt x="149890" y="1696"/>
                  </a:cubicBezTo>
                  <a:lnTo>
                    <a:pt x="148908" y="1696"/>
                  </a:lnTo>
                  <a:close/>
                </a:path>
              </a:pathLst>
            </a:custGeom>
            <a:solidFill>
              <a:srgbClr val="0078D4"/>
            </a:solidFill>
            <a:ln w="46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3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AD193D11-92FF-4F1C-A8DF-3698B1E5EFDB}"/>
                </a:ext>
              </a:extLst>
            </p:cNvPr>
            <p:cNvSpPr/>
            <p:nvPr/>
          </p:nvSpPr>
          <p:spPr>
            <a:xfrm>
              <a:off x="9224282" y="1734241"/>
              <a:ext cx="149352" cy="186690"/>
            </a:xfrm>
            <a:custGeom>
              <a:avLst/>
              <a:gdLst>
                <a:gd name="connsiteX0" fmla="*/ 149211 w 149351"/>
                <a:gd name="connsiteY0" fmla="*/ 93212 h 186690"/>
                <a:gd name="connsiteX1" fmla="*/ 93817 w 149351"/>
                <a:gd name="connsiteY1" fmla="*/ 93212 h 186690"/>
                <a:gd name="connsiteX2" fmla="*/ 93817 w 149351"/>
                <a:gd name="connsiteY2" fmla="*/ 1696 h 186690"/>
                <a:gd name="connsiteX3" fmla="*/ 1696 w 149351"/>
                <a:gd name="connsiteY3" fmla="*/ 93817 h 186690"/>
                <a:gd name="connsiteX4" fmla="*/ 57090 w 149351"/>
                <a:gd name="connsiteY4" fmla="*/ 93817 h 186690"/>
                <a:gd name="connsiteX5" fmla="*/ 57090 w 149351"/>
                <a:gd name="connsiteY5" fmla="*/ 185333 h 186690"/>
                <a:gd name="connsiteX6" fmla="*/ 149211 w 149351"/>
                <a:gd name="connsiteY6" fmla="*/ 93212 h 186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9351" h="186690">
                  <a:moveTo>
                    <a:pt x="149211" y="93212"/>
                  </a:moveTo>
                  <a:lnTo>
                    <a:pt x="93817" y="93212"/>
                  </a:lnTo>
                  <a:lnTo>
                    <a:pt x="93817" y="1696"/>
                  </a:lnTo>
                  <a:lnTo>
                    <a:pt x="1696" y="93817"/>
                  </a:lnTo>
                  <a:lnTo>
                    <a:pt x="57090" y="93817"/>
                  </a:lnTo>
                  <a:lnTo>
                    <a:pt x="57090" y="185333"/>
                  </a:lnTo>
                  <a:lnTo>
                    <a:pt x="149211" y="93212"/>
                  </a:lnTo>
                  <a:close/>
                </a:path>
              </a:pathLst>
            </a:custGeom>
            <a:solidFill>
              <a:srgbClr val="50E6FF"/>
            </a:solidFill>
            <a:ln w="46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3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00626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4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032DF08-AFA6-4B56-88F1-326F9D051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936557"/>
            <a:ext cx="5029200" cy="984885"/>
          </a:xfrm>
        </p:spPr>
        <p:txBody>
          <a:bodyPr/>
          <a:lstStyle/>
          <a:p>
            <a:r>
              <a:rPr lang="ko-KR" altLang="en-US" sz="3200" b="1" dirty="0">
                <a:latin typeface="Segoe UI Semibold" panose="020B0702040204020203" pitchFamily="34" charset="0"/>
                <a:ea typeface="Malgun Gothic" panose="020B0503020000020004" pitchFamily="34" charset="-127"/>
              </a:rPr>
              <a:t>모든 디바이스에서 최고의 사용자 환경 제공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BE69FC4-8A01-48F1-B023-6AA0B16DEEA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412684"/>
            <a:ext cx="5029200" cy="1231106"/>
          </a:xfrm>
        </p:spPr>
        <p:txBody>
          <a:bodyPr/>
          <a:lstStyle/>
          <a:p>
            <a:r>
              <a:rPr lang="en-US" altLang="ko-KR" sz="2000">
                <a:latin typeface="Segoe UI" panose="020B0502040204020203" pitchFamily="34" charset="0"/>
                <a:ea typeface="Malgun Gothic" panose="020B0503020000020004" pitchFamily="34" charset="-127"/>
              </a:rPr>
              <a:t>Azure Virtual Desktop</a:t>
            </a:r>
            <a:r>
              <a:rPr lang="ko-KR" altLang="en-US" sz="2000">
                <a:latin typeface="Segoe UI" panose="020B0502040204020203" pitchFamily="34" charset="0"/>
                <a:ea typeface="Malgun Gothic" panose="020B0503020000020004" pitchFamily="34" charset="-127"/>
              </a:rPr>
              <a:t>은 </a:t>
            </a:r>
            <a:r>
              <a:rPr lang="en-US" altLang="ko-KR" sz="2000">
                <a:latin typeface="Segoe UI" panose="020B0502040204020203" pitchFamily="34" charset="0"/>
                <a:ea typeface="Malgun Gothic" panose="020B0503020000020004" pitchFamily="34" charset="-127"/>
              </a:rPr>
              <a:t>Windows 10 </a:t>
            </a:r>
            <a:r>
              <a:rPr lang="ko-KR" altLang="en-US" sz="2000">
                <a:latin typeface="Segoe UI" panose="020B0502040204020203" pitchFamily="34" charset="0"/>
                <a:ea typeface="Malgun Gothic" panose="020B0503020000020004" pitchFamily="34" charset="-127"/>
              </a:rPr>
              <a:t>및 </a:t>
            </a:r>
            <a:r>
              <a:rPr lang="en-US" altLang="ko-KR" sz="2000">
                <a:latin typeface="Segoe UI" panose="020B0502040204020203" pitchFamily="34" charset="0"/>
                <a:ea typeface="Malgun Gothic" panose="020B0503020000020004" pitchFamily="34" charset="-127"/>
              </a:rPr>
              <a:t>Microsoft 365</a:t>
            </a:r>
            <a:r>
              <a:rPr lang="ko-KR" altLang="en-US" sz="2000">
                <a:latin typeface="Segoe UI" panose="020B0502040204020203" pitchFamily="34" charset="0"/>
                <a:ea typeface="Malgun Gothic" panose="020B0503020000020004" pitchFamily="34" charset="-127"/>
              </a:rPr>
              <a:t>에 완전히 최적화된 유일한 솔루션으로 최고의 가상화 환경을 제공합니다</a:t>
            </a:r>
            <a:r>
              <a:rPr lang="en-US" altLang="ko-KR" sz="2000">
                <a:latin typeface="Segoe UI" panose="020B0502040204020203" pitchFamily="34" charset="0"/>
                <a:ea typeface="Malgun Gothic" panose="020B0503020000020004" pitchFamily="34" charset="-127"/>
              </a:rPr>
              <a:t>.</a:t>
            </a:r>
            <a:endParaRPr lang="en-US" altLang="ko-KR" sz="2000" dirty="0">
              <a:latin typeface="Segoe UI" panose="020B0502040204020203" pitchFamily="34" charset="0"/>
              <a:ea typeface="Malgun Gothic" panose="020B0503020000020004" pitchFamily="34" charset="-127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72269B7-B704-49DB-B418-10090F28124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73778" y="1395500"/>
            <a:ext cx="4828941" cy="307777"/>
          </a:xfrm>
        </p:spPr>
        <p:txBody>
          <a:bodyPr anchor="ctr"/>
          <a:lstStyle/>
          <a:p>
            <a:r>
              <a:rPr lang="en-US" altLang="ko-KR" dirty="0">
                <a:latin typeface="Segoe UI Semibold" panose="020B0702040204020203" pitchFamily="34" charset="0"/>
                <a:ea typeface="Malgun Gothic" panose="020B0503020000020004" pitchFamily="34" charset="-127"/>
              </a:rPr>
              <a:t>Azure Virtual Desktop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52ED756-A180-4AD8-8115-D16E159B4EC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73778" y="1942068"/>
            <a:ext cx="4828942" cy="3416320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ko-KR" altLang="en-US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인터넷에 연결된 모든 위치의 개인 디바이스에서 완전히 최적화된 </a:t>
            </a:r>
            <a:r>
              <a:rPr lang="en-US" altLang="ko-KR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Windows 10 </a:t>
            </a:r>
            <a:r>
              <a:rPr lang="ko-KR" altLang="en-US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및 </a:t>
            </a:r>
            <a:r>
              <a:rPr lang="en-US" altLang="ko-KR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Windows Server </a:t>
            </a:r>
            <a:r>
              <a:rPr lang="ko-KR" altLang="en-US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데스크톱 및 애플리케이션 가상화를 제공합니다</a:t>
            </a:r>
            <a:r>
              <a:rPr lang="en-US" altLang="ko-KR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. </a:t>
            </a:r>
            <a:r>
              <a:rPr lang="ko-KR" altLang="en-US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또한 직원과 고객을 위한 원격 앱 스트리밍을 활성화할 수 있습니다</a:t>
            </a:r>
            <a:r>
              <a:rPr lang="en-US" altLang="ko-KR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.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ko-KR" altLang="en-US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엔터프라이즈용 </a:t>
            </a:r>
            <a:r>
              <a:rPr lang="en-US" altLang="ko-KR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Microsoft 365 </a:t>
            </a:r>
            <a:r>
              <a:rPr lang="ko-KR" altLang="en-US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앱 및 </a:t>
            </a:r>
            <a:r>
              <a:rPr lang="en-US" altLang="ko-KR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Microsoft Teams</a:t>
            </a:r>
            <a:r>
              <a:rPr lang="ko-KR" altLang="en-US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와의 원활한 통합을 통해 직원들은 익숙한 데스크톱 환경과 동일한 이점을 누릴 수 있습니다</a:t>
            </a:r>
            <a:r>
              <a:rPr lang="en-US" altLang="ko-KR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.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altLang="ko-KR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Azure</a:t>
            </a:r>
            <a:r>
              <a:rPr lang="ko-KR" altLang="en-US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는 전 세계 </a:t>
            </a:r>
            <a:r>
              <a:rPr lang="en-US" altLang="ko-KR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60</a:t>
            </a:r>
            <a:r>
              <a:rPr lang="ko-KR" altLang="en-US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개 이상의 리전</a:t>
            </a:r>
            <a:r>
              <a:rPr lang="en-US" altLang="ko-KR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(</a:t>
            </a:r>
            <a:r>
              <a:rPr lang="ko-KR" altLang="en-US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클라우드 공급자 중 가장 많은 리전 보유</a:t>
            </a:r>
            <a:r>
              <a:rPr lang="en-US" altLang="ko-KR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)</a:t>
            </a:r>
            <a:r>
              <a:rPr lang="ko-KR" altLang="en-US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을 지원하므로 모든 사용자의 위치에 데스크톱을 가까이 두고 빠른 연결을 설정할 수 있습니다</a:t>
            </a:r>
            <a:r>
              <a:rPr lang="en-US" altLang="ko-KR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.</a:t>
            </a:r>
          </a:p>
        </p:txBody>
      </p:sp>
      <p:grpSp>
        <p:nvGrpSpPr>
          <p:cNvPr id="20" name="globe 2">
            <a:extLst>
              <a:ext uri="{FF2B5EF4-FFF2-40B4-BE49-F238E27FC236}">
                <a16:creationId xmlns:a16="http://schemas.microsoft.com/office/drawing/2014/main" id="{EB70BB3F-0C3E-4EF3-BC41-E77119119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04203" y="1333286"/>
            <a:ext cx="661665" cy="768004"/>
            <a:chOff x="9202942" y="4871612"/>
            <a:chExt cx="348610" cy="404636"/>
          </a:xfrm>
        </p:grpSpPr>
        <p:sp>
          <p:nvSpPr>
            <p:cNvPr id="21" name="Oval 757">
              <a:extLst>
                <a:ext uri="{FF2B5EF4-FFF2-40B4-BE49-F238E27FC236}">
                  <a16:creationId xmlns:a16="http://schemas.microsoft.com/office/drawing/2014/main" id="{B3805785-D925-483C-8BA5-06A137EAEF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02942" y="4882507"/>
              <a:ext cx="300365" cy="300365"/>
            </a:xfrm>
            <a:prstGeom prst="ellipse">
              <a:avLst/>
            </a:prstGeom>
            <a:solidFill>
              <a:srgbClr val="0078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96386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67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</a:endParaRPr>
            </a:p>
          </p:txBody>
        </p:sp>
        <p:sp>
          <p:nvSpPr>
            <p:cNvPr id="22" name="Freeform 758">
              <a:extLst>
                <a:ext uri="{FF2B5EF4-FFF2-40B4-BE49-F238E27FC236}">
                  <a16:creationId xmlns:a16="http://schemas.microsoft.com/office/drawing/2014/main" id="{26FEB7EA-5D0E-43D5-AF88-877DDFBD228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7610" y="4871612"/>
              <a:ext cx="343942" cy="404636"/>
            </a:xfrm>
            <a:custGeom>
              <a:avLst/>
              <a:gdLst>
                <a:gd name="T0" fmla="*/ 257 w 298"/>
                <a:gd name="T1" fmla="*/ 0 h 353"/>
                <a:gd name="T2" fmla="*/ 228 w 298"/>
                <a:gd name="T3" fmla="*/ 28 h 353"/>
                <a:gd name="T4" fmla="*/ 228 w 298"/>
                <a:gd name="T5" fmla="*/ 29 h 353"/>
                <a:gd name="T6" fmla="*/ 233 w 298"/>
                <a:gd name="T7" fmla="*/ 34 h 353"/>
                <a:gd name="T8" fmla="*/ 266 w 298"/>
                <a:gd name="T9" fmla="*/ 82 h 353"/>
                <a:gd name="T10" fmla="*/ 278 w 298"/>
                <a:gd name="T11" fmla="*/ 141 h 353"/>
                <a:gd name="T12" fmla="*/ 266 w 298"/>
                <a:gd name="T13" fmla="*/ 200 h 353"/>
                <a:gd name="T14" fmla="*/ 233 w 298"/>
                <a:gd name="T15" fmla="*/ 248 h 353"/>
                <a:gd name="T16" fmla="*/ 185 w 298"/>
                <a:gd name="T17" fmla="*/ 280 h 353"/>
                <a:gd name="T18" fmla="*/ 126 w 298"/>
                <a:gd name="T19" fmla="*/ 292 h 353"/>
                <a:gd name="T20" fmla="*/ 67 w 298"/>
                <a:gd name="T21" fmla="*/ 280 h 353"/>
                <a:gd name="T22" fmla="*/ 19 w 298"/>
                <a:gd name="T23" fmla="*/ 248 h 353"/>
                <a:gd name="T24" fmla="*/ 14 w 298"/>
                <a:gd name="T25" fmla="*/ 243 h 353"/>
                <a:gd name="T26" fmla="*/ 0 w 298"/>
                <a:gd name="T27" fmla="*/ 257 h 353"/>
                <a:gd name="T28" fmla="*/ 115 w 298"/>
                <a:gd name="T29" fmla="*/ 312 h 353"/>
                <a:gd name="T30" fmla="*/ 115 w 298"/>
                <a:gd name="T31" fmla="*/ 333 h 353"/>
                <a:gd name="T32" fmla="*/ 34 w 298"/>
                <a:gd name="T33" fmla="*/ 333 h 353"/>
                <a:gd name="T34" fmla="*/ 34 w 298"/>
                <a:gd name="T35" fmla="*/ 353 h 353"/>
                <a:gd name="T36" fmla="*/ 216 w 298"/>
                <a:gd name="T37" fmla="*/ 353 h 353"/>
                <a:gd name="T38" fmla="*/ 216 w 298"/>
                <a:gd name="T39" fmla="*/ 333 h 353"/>
                <a:gd name="T40" fmla="*/ 135 w 298"/>
                <a:gd name="T41" fmla="*/ 333 h 353"/>
                <a:gd name="T42" fmla="*/ 135 w 298"/>
                <a:gd name="T43" fmla="*/ 312 h 353"/>
                <a:gd name="T44" fmla="*/ 298 w 298"/>
                <a:gd name="T45" fmla="*/ 141 h 353"/>
                <a:gd name="T46" fmla="*/ 256 w 298"/>
                <a:gd name="T47" fmla="*/ 29 h 353"/>
                <a:gd name="T48" fmla="*/ 271 w 298"/>
                <a:gd name="T49" fmla="*/ 14 h 353"/>
                <a:gd name="T50" fmla="*/ 257 w 298"/>
                <a:gd name="T51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98" h="353">
                  <a:moveTo>
                    <a:pt x="257" y="0"/>
                  </a:moveTo>
                  <a:cubicBezTo>
                    <a:pt x="228" y="28"/>
                    <a:pt x="228" y="28"/>
                    <a:pt x="228" y="28"/>
                  </a:cubicBezTo>
                  <a:cubicBezTo>
                    <a:pt x="228" y="29"/>
                    <a:pt x="228" y="29"/>
                    <a:pt x="228" y="29"/>
                  </a:cubicBezTo>
                  <a:cubicBezTo>
                    <a:pt x="230" y="30"/>
                    <a:pt x="232" y="32"/>
                    <a:pt x="233" y="34"/>
                  </a:cubicBezTo>
                  <a:cubicBezTo>
                    <a:pt x="247" y="48"/>
                    <a:pt x="258" y="64"/>
                    <a:pt x="266" y="82"/>
                  </a:cubicBezTo>
                  <a:cubicBezTo>
                    <a:pt x="274" y="100"/>
                    <a:pt x="278" y="120"/>
                    <a:pt x="278" y="141"/>
                  </a:cubicBezTo>
                  <a:cubicBezTo>
                    <a:pt x="278" y="161"/>
                    <a:pt x="274" y="181"/>
                    <a:pt x="266" y="200"/>
                  </a:cubicBezTo>
                  <a:cubicBezTo>
                    <a:pt x="258" y="218"/>
                    <a:pt x="247" y="234"/>
                    <a:pt x="233" y="248"/>
                  </a:cubicBezTo>
                  <a:cubicBezTo>
                    <a:pt x="219" y="262"/>
                    <a:pt x="203" y="273"/>
                    <a:pt x="185" y="280"/>
                  </a:cubicBezTo>
                  <a:cubicBezTo>
                    <a:pt x="166" y="288"/>
                    <a:pt x="147" y="292"/>
                    <a:pt x="126" y="292"/>
                  </a:cubicBezTo>
                  <a:cubicBezTo>
                    <a:pt x="106" y="292"/>
                    <a:pt x="86" y="288"/>
                    <a:pt x="67" y="280"/>
                  </a:cubicBezTo>
                  <a:cubicBezTo>
                    <a:pt x="49" y="273"/>
                    <a:pt x="33" y="262"/>
                    <a:pt x="19" y="248"/>
                  </a:cubicBezTo>
                  <a:cubicBezTo>
                    <a:pt x="17" y="246"/>
                    <a:pt x="16" y="244"/>
                    <a:pt x="14" y="243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29" y="288"/>
                    <a:pt x="69" y="309"/>
                    <a:pt x="115" y="312"/>
                  </a:cubicBezTo>
                  <a:cubicBezTo>
                    <a:pt x="115" y="333"/>
                    <a:pt x="115" y="333"/>
                    <a:pt x="115" y="333"/>
                  </a:cubicBezTo>
                  <a:cubicBezTo>
                    <a:pt x="34" y="333"/>
                    <a:pt x="34" y="333"/>
                    <a:pt x="34" y="333"/>
                  </a:cubicBezTo>
                  <a:cubicBezTo>
                    <a:pt x="34" y="353"/>
                    <a:pt x="34" y="353"/>
                    <a:pt x="34" y="353"/>
                  </a:cubicBezTo>
                  <a:cubicBezTo>
                    <a:pt x="216" y="353"/>
                    <a:pt x="216" y="353"/>
                    <a:pt x="216" y="353"/>
                  </a:cubicBezTo>
                  <a:cubicBezTo>
                    <a:pt x="216" y="333"/>
                    <a:pt x="216" y="333"/>
                    <a:pt x="216" y="333"/>
                  </a:cubicBezTo>
                  <a:cubicBezTo>
                    <a:pt x="135" y="333"/>
                    <a:pt x="135" y="333"/>
                    <a:pt x="135" y="333"/>
                  </a:cubicBezTo>
                  <a:cubicBezTo>
                    <a:pt x="135" y="312"/>
                    <a:pt x="135" y="312"/>
                    <a:pt x="135" y="312"/>
                  </a:cubicBezTo>
                  <a:cubicBezTo>
                    <a:pt x="226" y="308"/>
                    <a:pt x="298" y="233"/>
                    <a:pt x="298" y="141"/>
                  </a:cubicBezTo>
                  <a:cubicBezTo>
                    <a:pt x="298" y="98"/>
                    <a:pt x="282" y="59"/>
                    <a:pt x="256" y="29"/>
                  </a:cubicBezTo>
                  <a:cubicBezTo>
                    <a:pt x="271" y="14"/>
                    <a:pt x="271" y="14"/>
                    <a:pt x="271" y="14"/>
                  </a:cubicBezTo>
                  <a:lnTo>
                    <a:pt x="257" y="0"/>
                  </a:lnTo>
                  <a:close/>
                </a:path>
              </a:pathLst>
            </a:custGeom>
            <a:solidFill>
              <a:srgbClr val="50E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96386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67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</a:endParaRPr>
            </a:p>
          </p:txBody>
        </p:sp>
        <p:sp>
          <p:nvSpPr>
            <p:cNvPr id="23" name="Freeform 759">
              <a:extLst>
                <a:ext uri="{FF2B5EF4-FFF2-40B4-BE49-F238E27FC236}">
                  <a16:creationId xmlns:a16="http://schemas.microsoft.com/office/drawing/2014/main" id="{25AC4ACD-57D5-455F-B76B-711696C68EDF}"/>
                </a:ext>
              </a:extLst>
            </p:cNvPr>
            <p:cNvSpPr>
              <a:spLocks/>
            </p:cNvSpPr>
            <p:nvPr/>
          </p:nvSpPr>
          <p:spPr bwMode="auto">
            <a:xfrm>
              <a:off x="9333671" y="4910520"/>
              <a:ext cx="80927" cy="110497"/>
            </a:xfrm>
            <a:custGeom>
              <a:avLst/>
              <a:gdLst>
                <a:gd name="T0" fmla="*/ 37 w 69"/>
                <a:gd name="T1" fmla="*/ 1 h 97"/>
                <a:gd name="T2" fmla="*/ 1 w 69"/>
                <a:gd name="T3" fmla="*/ 32 h 97"/>
                <a:gd name="T4" fmla="*/ 35 w 69"/>
                <a:gd name="T5" fmla="*/ 97 h 97"/>
                <a:gd name="T6" fmla="*/ 68 w 69"/>
                <a:gd name="T7" fmla="*/ 37 h 97"/>
                <a:gd name="T8" fmla="*/ 37 w 69"/>
                <a:gd name="T9" fmla="*/ 1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97">
                  <a:moveTo>
                    <a:pt x="37" y="1"/>
                  </a:moveTo>
                  <a:cubicBezTo>
                    <a:pt x="18" y="0"/>
                    <a:pt x="2" y="14"/>
                    <a:pt x="1" y="32"/>
                  </a:cubicBezTo>
                  <a:cubicBezTo>
                    <a:pt x="0" y="51"/>
                    <a:pt x="35" y="97"/>
                    <a:pt x="35" y="97"/>
                  </a:cubicBezTo>
                  <a:cubicBezTo>
                    <a:pt x="35" y="97"/>
                    <a:pt x="67" y="55"/>
                    <a:pt x="68" y="37"/>
                  </a:cubicBezTo>
                  <a:cubicBezTo>
                    <a:pt x="69" y="18"/>
                    <a:pt x="55" y="2"/>
                    <a:pt x="37" y="1"/>
                  </a:cubicBezTo>
                  <a:close/>
                </a:path>
              </a:pathLst>
            </a:custGeom>
            <a:solidFill>
              <a:srgbClr val="50E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96386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67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</a:endParaRPr>
            </a:p>
          </p:txBody>
        </p:sp>
        <p:sp>
          <p:nvSpPr>
            <p:cNvPr id="24" name="Freeform 760">
              <a:extLst>
                <a:ext uri="{FF2B5EF4-FFF2-40B4-BE49-F238E27FC236}">
                  <a16:creationId xmlns:a16="http://schemas.microsoft.com/office/drawing/2014/main" id="{AD03AF6B-EFFF-4B29-AA4C-E314C827B282}"/>
                </a:ext>
              </a:extLst>
            </p:cNvPr>
            <p:cNvSpPr>
              <a:spLocks/>
            </p:cNvSpPr>
            <p:nvPr/>
          </p:nvSpPr>
          <p:spPr bwMode="auto">
            <a:xfrm>
              <a:off x="9350790" y="4926083"/>
              <a:ext cx="48246" cy="46689"/>
            </a:xfrm>
            <a:custGeom>
              <a:avLst/>
              <a:gdLst>
                <a:gd name="T0" fmla="*/ 41 w 42"/>
                <a:gd name="T1" fmla="*/ 22 h 41"/>
                <a:gd name="T2" fmla="*/ 19 w 42"/>
                <a:gd name="T3" fmla="*/ 41 h 41"/>
                <a:gd name="T4" fmla="*/ 0 w 42"/>
                <a:gd name="T5" fmla="*/ 19 h 41"/>
                <a:gd name="T6" fmla="*/ 22 w 42"/>
                <a:gd name="T7" fmla="*/ 0 h 41"/>
                <a:gd name="T8" fmla="*/ 41 w 42"/>
                <a:gd name="T9" fmla="*/ 2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1">
                  <a:moveTo>
                    <a:pt x="41" y="22"/>
                  </a:moveTo>
                  <a:cubicBezTo>
                    <a:pt x="40" y="33"/>
                    <a:pt x="31" y="41"/>
                    <a:pt x="19" y="41"/>
                  </a:cubicBezTo>
                  <a:cubicBezTo>
                    <a:pt x="8" y="40"/>
                    <a:pt x="0" y="30"/>
                    <a:pt x="0" y="19"/>
                  </a:cubicBezTo>
                  <a:cubicBezTo>
                    <a:pt x="1" y="8"/>
                    <a:pt x="11" y="0"/>
                    <a:pt x="22" y="0"/>
                  </a:cubicBezTo>
                  <a:cubicBezTo>
                    <a:pt x="33" y="1"/>
                    <a:pt x="42" y="11"/>
                    <a:pt x="41" y="22"/>
                  </a:cubicBezTo>
                  <a:close/>
                </a:path>
              </a:pathLst>
            </a:custGeom>
            <a:solidFill>
              <a:srgbClr val="0078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96386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67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</a:endParaRPr>
            </a:p>
          </p:txBody>
        </p:sp>
      </p:grpSp>
      <p:sp>
        <p:nvSpPr>
          <p:cNvPr id="25" name="Slide Number Placeholder 9">
            <a:extLst>
              <a:ext uri="{FF2B5EF4-FFF2-40B4-BE49-F238E27FC236}">
                <a16:creationId xmlns:a16="http://schemas.microsoft.com/office/drawing/2014/main" id="{3CD01217-EC63-4526-A6F2-0A6AD7F363D3}"/>
              </a:ext>
            </a:extLst>
          </p:cNvPr>
          <p:cNvSpPr txBox="1">
            <a:spLocks/>
          </p:cNvSpPr>
          <p:nvPr/>
        </p:nvSpPr>
        <p:spPr>
          <a:xfrm>
            <a:off x="8859520" y="6144768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1D46B4-8AA6-4BE8-B386-148EFD5D8BE6}" type="slidenum">
              <a:rPr lang="en-US" altLang="ko-KR" sz="1200" b="1" smtClean="0"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Segoe UI" panose="020B0502040204020203" pitchFamily="34" charset="0"/>
                <a:ea typeface="Malgun Gothic" panose="020B0503020000020004" pitchFamily="34" charset="-127"/>
              </a:rPr>
              <a:pPr algn="r"/>
              <a:t>8</a:t>
            </a:fld>
            <a:endParaRPr lang="ko-KR" altLang="en-US" sz="1200" b="1" dirty="0">
              <a:gradFill>
                <a:gsLst>
                  <a:gs pos="83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Segoe UI" panose="020B0502040204020203" pitchFamily="34" charset="0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894175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1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6BBB3-7099-4ED2-8153-A4132C13D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690337"/>
            <a:ext cx="5029200" cy="1477328"/>
          </a:xfrm>
        </p:spPr>
        <p:txBody>
          <a:bodyPr/>
          <a:lstStyle/>
          <a:p>
            <a:r>
              <a:rPr lang="ko-KR" altLang="en-US" sz="3200" b="1" dirty="0">
                <a:latin typeface="Segoe UI Semibold" panose="020B0702040204020203" pitchFamily="34" charset="0"/>
                <a:ea typeface="Malgun Gothic" panose="020B0503020000020004" pitchFamily="34" charset="-127"/>
              </a:rPr>
              <a:t>내장 및 통합형 </a:t>
            </a:r>
            <a:r>
              <a:rPr lang="en-US" altLang="ko-KR" sz="3200" b="1" dirty="0">
                <a:latin typeface="Segoe UI Semibold" panose="020B0702040204020203" pitchFamily="34" charset="0"/>
                <a:ea typeface="Malgun Gothic" panose="020B0503020000020004" pitchFamily="34" charset="-127"/>
              </a:rPr>
              <a:t>Microsoft </a:t>
            </a:r>
            <a:r>
              <a:rPr lang="ko-KR" altLang="en-US" sz="3200" b="1" dirty="0">
                <a:latin typeface="Segoe UI Semibold" panose="020B0702040204020203" pitchFamily="34" charset="0"/>
                <a:ea typeface="Malgun Gothic" panose="020B0503020000020004" pitchFamily="34" charset="-127"/>
              </a:rPr>
              <a:t>보안 솔루션을 활용하여 보안을 강화합니다</a:t>
            </a:r>
            <a:r>
              <a:rPr lang="en-US" altLang="ko-KR" sz="3200" b="1" dirty="0">
                <a:latin typeface="Segoe UI Semibold" panose="020B0702040204020203" pitchFamily="34" charset="0"/>
                <a:ea typeface="Malgun Gothic" panose="020B0503020000020004" pitchFamily="34" charset="-127"/>
              </a:rPr>
              <a:t>.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8634C6-2CF5-4F65-8B7F-E4C698D0C2C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412684"/>
            <a:ext cx="4828942" cy="1231106"/>
          </a:xfrm>
        </p:spPr>
        <p:txBody>
          <a:bodyPr/>
          <a:lstStyle/>
          <a:p>
            <a:r>
              <a:rPr lang="en-US" altLang="ko-KR" sz="2000" dirty="0">
                <a:latin typeface="Segoe UI" panose="020B0502040204020203" pitchFamily="34" charset="0"/>
                <a:ea typeface="Malgun Gothic" panose="020B0503020000020004" pitchFamily="34" charset="-127"/>
              </a:rPr>
              <a:t>Azure Virtual Desktop</a:t>
            </a:r>
            <a:r>
              <a:rPr lang="ko-KR" altLang="en-US" sz="2000" dirty="0">
                <a:latin typeface="Segoe UI" panose="020B0502040204020203" pitchFamily="34" charset="0"/>
                <a:ea typeface="Malgun Gothic" panose="020B0503020000020004" pitchFamily="34" charset="-127"/>
              </a:rPr>
              <a:t>은 광범위한 보안 솔루션 포트폴리오를 통해 비즈니스 애플리케이션 및 사용자 데이터의 보안과 규정 준수를 모두 보장합니다</a:t>
            </a:r>
            <a:r>
              <a:rPr lang="en-US" altLang="ko-KR" sz="2000" dirty="0">
                <a:latin typeface="Segoe UI" panose="020B0502040204020203" pitchFamily="34" charset="0"/>
                <a:ea typeface="Malgun Gothic" panose="020B0503020000020004" pitchFamily="34" charset="-127"/>
              </a:rPr>
              <a:t>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05525E-8945-4936-9658-302CA3DFDA6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73778" y="1680310"/>
            <a:ext cx="4828941" cy="307777"/>
          </a:xfrm>
        </p:spPr>
        <p:txBody>
          <a:bodyPr anchor="ctr"/>
          <a:lstStyle/>
          <a:p>
            <a:r>
              <a:rPr lang="en-US" altLang="ko-KR" dirty="0">
                <a:latin typeface="Segoe UI Semibold" panose="020B0702040204020203" pitchFamily="34" charset="0"/>
                <a:ea typeface="Malgun Gothic" panose="020B0503020000020004" pitchFamily="34" charset="-127"/>
              </a:rPr>
              <a:t>Azure Virtual Desktop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A3D8564-0D72-433C-99AF-AB669EC7C5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73778" y="2226878"/>
            <a:ext cx="4828942" cy="2908489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altLang="ko-KR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Microsoft</a:t>
            </a:r>
            <a:r>
              <a:rPr lang="ko-KR" altLang="en-US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의 턴키 보안 솔루션을 활용하여 가상 데스크톱에 대한 엔드 투 엔드 보안을 제공합니다</a:t>
            </a:r>
            <a:r>
              <a:rPr lang="en-US" altLang="ko-KR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.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altLang="ko-KR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Azure </a:t>
            </a:r>
            <a:r>
              <a:rPr lang="ko-KR" altLang="en-US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보안 기능이 내장되어 있으며 </a:t>
            </a:r>
            <a:r>
              <a:rPr lang="en-US" altLang="ko-KR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Microsoft 365</a:t>
            </a:r>
            <a:r>
              <a:rPr lang="ko-KR" altLang="en-US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의 보안 및 관리와 통합되어 있습니다</a:t>
            </a:r>
            <a:r>
              <a:rPr lang="en-US" altLang="ko-KR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.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ko-KR" altLang="en-US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다중 인증 및 조건부 액세스로 사용자</a:t>
            </a:r>
            <a:r>
              <a:rPr lang="en-US" altLang="ko-KR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, </a:t>
            </a:r>
            <a:r>
              <a:rPr lang="ko-KR" altLang="en-US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디바이스 및 데이터를 안전하게 유지할 수 있습니다</a:t>
            </a:r>
            <a:r>
              <a:rPr lang="en-US" altLang="ko-KR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. 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altLang="ko-KR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Azure Security Center </a:t>
            </a:r>
            <a:r>
              <a:rPr lang="ko-KR" altLang="en-US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및 </a:t>
            </a:r>
            <a:r>
              <a:rPr lang="en-US" altLang="ko-KR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Microsoft Endpoint Manager</a:t>
            </a:r>
            <a:r>
              <a:rPr lang="ko-KR" altLang="en-US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와 같이 환경 설정 가능한 보안 도구를 사용하여 인프라 보호를 강화합니다</a:t>
            </a:r>
            <a:r>
              <a:rPr lang="en-US" altLang="ko-KR" sz="1600" dirty="0">
                <a:latin typeface="Segoe UI" panose="020B0502040204020203" pitchFamily="34" charset="0"/>
                <a:ea typeface="Malgun Gothic" panose="020B0503020000020004" pitchFamily="34" charset="-127"/>
              </a:rPr>
              <a:t>.</a:t>
            </a:r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8D0E9AC1-9A39-482A-AAA5-240660FB9F02}"/>
              </a:ext>
            </a:extLst>
          </p:cNvPr>
          <p:cNvSpPr txBox="1">
            <a:spLocks/>
          </p:cNvSpPr>
          <p:nvPr/>
        </p:nvSpPr>
        <p:spPr>
          <a:xfrm>
            <a:off x="8859520" y="6144768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1D46B4-8AA6-4BE8-B386-148EFD5D8BE6}" type="slidenum">
              <a:rPr lang="en-US" altLang="ko-KR" sz="1200" b="1" smtClean="0">
                <a:gradFill>
                  <a:gsLst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Segoe UI" panose="020B0502040204020203" pitchFamily="34" charset="0"/>
                <a:ea typeface="Malgun Gothic" panose="020B0503020000020004" pitchFamily="34" charset="-127"/>
              </a:rPr>
              <a:pPr algn="r"/>
              <a:t>9</a:t>
            </a:fld>
            <a:endParaRPr lang="ko-KR" altLang="en-US" sz="1200" b="1" dirty="0">
              <a:gradFill>
                <a:gsLst>
                  <a:gs pos="83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Segoe UI" panose="020B0502040204020203" pitchFamily="34" charset="0"/>
              <a:ea typeface="Malgun Gothic" panose="020B0503020000020004" pitchFamily="34" charset="-127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BB7A330-1E1D-462C-83FF-8B2FAF7EE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4986" y="1324873"/>
            <a:ext cx="540099" cy="784831"/>
            <a:chOff x="9150299" y="1622701"/>
            <a:chExt cx="298704" cy="434054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7DCC9B7-812C-493C-9169-CD8C857A4574}"/>
                </a:ext>
              </a:extLst>
            </p:cNvPr>
            <p:cNvSpPr/>
            <p:nvPr/>
          </p:nvSpPr>
          <p:spPr>
            <a:xfrm>
              <a:off x="9150299" y="1622701"/>
              <a:ext cx="298704" cy="434054"/>
            </a:xfrm>
            <a:custGeom>
              <a:avLst/>
              <a:gdLst>
                <a:gd name="connsiteX0" fmla="*/ 148908 w 298703"/>
                <a:gd name="connsiteY0" fmla="*/ 1696 h 434054"/>
                <a:gd name="connsiteX1" fmla="*/ 1696 w 298703"/>
                <a:gd name="connsiteY1" fmla="*/ 57014 h 434054"/>
                <a:gd name="connsiteX2" fmla="*/ 1696 w 298703"/>
                <a:gd name="connsiteY2" fmla="*/ 317356 h 434054"/>
                <a:gd name="connsiteX3" fmla="*/ 148228 w 298703"/>
                <a:gd name="connsiteY3" fmla="*/ 432903 h 434054"/>
                <a:gd name="connsiteX4" fmla="*/ 297178 w 298703"/>
                <a:gd name="connsiteY4" fmla="*/ 317733 h 434054"/>
                <a:gd name="connsiteX5" fmla="*/ 297178 w 298703"/>
                <a:gd name="connsiteY5" fmla="*/ 57014 h 434054"/>
                <a:gd name="connsiteX6" fmla="*/ 149890 w 298703"/>
                <a:gd name="connsiteY6" fmla="*/ 1696 h 434054"/>
                <a:gd name="connsiteX7" fmla="*/ 148908 w 298703"/>
                <a:gd name="connsiteY7" fmla="*/ 1696 h 43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8703" h="434054">
                  <a:moveTo>
                    <a:pt x="148908" y="1696"/>
                  </a:moveTo>
                  <a:cubicBezTo>
                    <a:pt x="103641" y="27844"/>
                    <a:pt x="54218" y="46585"/>
                    <a:pt x="1696" y="57014"/>
                  </a:cubicBezTo>
                  <a:lnTo>
                    <a:pt x="1696" y="317356"/>
                  </a:lnTo>
                  <a:lnTo>
                    <a:pt x="148228" y="432903"/>
                  </a:lnTo>
                  <a:lnTo>
                    <a:pt x="297178" y="317733"/>
                  </a:lnTo>
                  <a:lnTo>
                    <a:pt x="297178" y="57014"/>
                  </a:lnTo>
                  <a:cubicBezTo>
                    <a:pt x="244958" y="46585"/>
                    <a:pt x="195157" y="27844"/>
                    <a:pt x="149890" y="1696"/>
                  </a:cubicBezTo>
                  <a:lnTo>
                    <a:pt x="148908" y="1696"/>
                  </a:lnTo>
                  <a:close/>
                </a:path>
              </a:pathLst>
            </a:custGeom>
            <a:solidFill>
              <a:srgbClr val="0078D4"/>
            </a:solidFill>
            <a:ln w="46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3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C4EFEF8-DAE0-4A30-B6EE-13B17ADB66A5}"/>
                </a:ext>
              </a:extLst>
            </p:cNvPr>
            <p:cNvSpPr/>
            <p:nvPr/>
          </p:nvSpPr>
          <p:spPr>
            <a:xfrm>
              <a:off x="9224282" y="1734241"/>
              <a:ext cx="149352" cy="186690"/>
            </a:xfrm>
            <a:custGeom>
              <a:avLst/>
              <a:gdLst>
                <a:gd name="connsiteX0" fmla="*/ 149211 w 149351"/>
                <a:gd name="connsiteY0" fmla="*/ 93212 h 186690"/>
                <a:gd name="connsiteX1" fmla="*/ 93817 w 149351"/>
                <a:gd name="connsiteY1" fmla="*/ 93212 h 186690"/>
                <a:gd name="connsiteX2" fmla="*/ 93817 w 149351"/>
                <a:gd name="connsiteY2" fmla="*/ 1696 h 186690"/>
                <a:gd name="connsiteX3" fmla="*/ 1696 w 149351"/>
                <a:gd name="connsiteY3" fmla="*/ 93817 h 186690"/>
                <a:gd name="connsiteX4" fmla="*/ 57090 w 149351"/>
                <a:gd name="connsiteY4" fmla="*/ 93817 h 186690"/>
                <a:gd name="connsiteX5" fmla="*/ 57090 w 149351"/>
                <a:gd name="connsiteY5" fmla="*/ 185333 h 186690"/>
                <a:gd name="connsiteX6" fmla="*/ 149211 w 149351"/>
                <a:gd name="connsiteY6" fmla="*/ 93212 h 186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9351" h="186690">
                  <a:moveTo>
                    <a:pt x="149211" y="93212"/>
                  </a:moveTo>
                  <a:lnTo>
                    <a:pt x="93817" y="93212"/>
                  </a:lnTo>
                  <a:lnTo>
                    <a:pt x="93817" y="1696"/>
                  </a:lnTo>
                  <a:lnTo>
                    <a:pt x="1696" y="93817"/>
                  </a:lnTo>
                  <a:lnTo>
                    <a:pt x="57090" y="93817"/>
                  </a:lnTo>
                  <a:lnTo>
                    <a:pt x="57090" y="185333"/>
                  </a:lnTo>
                  <a:lnTo>
                    <a:pt x="149211" y="93212"/>
                  </a:lnTo>
                  <a:close/>
                </a:path>
              </a:pathLst>
            </a:custGeom>
            <a:solidFill>
              <a:srgbClr val="50E6FF"/>
            </a:solidFill>
            <a:ln w="46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3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Malgun Gothic" panose="020B0503020000020004" pitchFamily="34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71548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</p:bldLst>
  </p:timing>
</p:sld>
</file>

<file path=ppt/theme/theme1.xml><?xml version="1.0" encoding="utf-8"?>
<a:theme xmlns:a="http://schemas.openxmlformats.org/drawingml/2006/main" name="Black Template">
  <a:themeElements>
    <a:clrScheme name="TS_20_Blue on Black">
      <a:dk1>
        <a:srgbClr val="000000"/>
      </a:dk1>
      <a:lt1>
        <a:srgbClr val="FFFFFF"/>
      </a:lt1>
      <a:dk2>
        <a:srgbClr val="243A5E"/>
      </a:dk2>
      <a:lt2>
        <a:srgbClr val="E6E6E6"/>
      </a:lt2>
      <a:accent1>
        <a:srgbClr val="50E6FF"/>
      </a:accent1>
      <a:accent2>
        <a:srgbClr val="0078D4"/>
      </a:accent2>
      <a:accent3>
        <a:srgbClr val="243A5E"/>
      </a:accent3>
      <a:accent4>
        <a:srgbClr val="30E5D0"/>
      </a:accent4>
      <a:accent5>
        <a:srgbClr val="008575"/>
      </a:accent5>
      <a:accent6>
        <a:srgbClr val="D2D2D2"/>
      </a:accent6>
      <a:hlink>
        <a:srgbClr val="50E6FF"/>
      </a:hlink>
      <a:folHlink>
        <a:srgbClr val="50E6FF"/>
      </a:folHlink>
    </a:clrScheme>
    <a:fontScheme name="Microsoft 2019 Brand Templates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 err="1" smtClean="0">
            <a:solidFill>
              <a:srgbClr val="000000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Orange">
      <a:srgbClr val="FF9349"/>
    </a:custClr>
    <a:custClr name="Light Yellow">
      <a:srgbClr val="FEF000"/>
    </a:custClr>
    <a:custClr name="Light Green">
      <a:srgbClr val="9BF00B"/>
    </a:custClr>
    <a:custClr name="Light Teal">
      <a:srgbClr val="30E5D0"/>
    </a:custClr>
    <a:custClr name="Light Blue">
      <a:srgbClr val="50E6FF"/>
    </a:custClr>
    <a:custClr name="Light Purple">
      <a:srgbClr val="D59DFF"/>
    </a:custClr>
    <a:custClr name="White">
      <a:srgbClr val="FFFFFF"/>
    </a:custClr>
    <a:custClr name="Extra Light Gray">
      <a:srgbClr val="F2F2F2"/>
    </a:custClr>
    <a:custClr name="Light Gray">
      <a:srgbClr val="E6E6E6"/>
    </a:custClr>
    <a:custClr name="Gray">
      <a:srgbClr val="D2D2D2"/>
    </a:custClr>
    <a:custClr name="Orange">
      <a:srgbClr val="D83B01"/>
    </a:custClr>
    <a:custClr name="Yellow">
      <a:srgbClr val="FFB900"/>
    </a:custClr>
    <a:custClr name="Green">
      <a:srgbClr val="107C10"/>
    </a:custClr>
    <a:custClr name="Teal">
      <a:srgbClr val="008575"/>
    </a:custClr>
    <a:custClr name="Blue">
      <a:srgbClr val="0078D4"/>
    </a:custClr>
    <a:custClr name="Purple">
      <a:srgbClr val="8661C5"/>
    </a:custClr>
    <a:custClr name="Mid Gray">
      <a:srgbClr val="737373"/>
    </a:custClr>
    <a:custClr name="Dark Gray">
      <a:srgbClr val="505050"/>
    </a:custClr>
    <a:custClr name="Extra Dark Gray">
      <a:srgbClr val="2F2F2F"/>
    </a:custClr>
    <a:custClr name="Rick Black">
      <a:srgbClr val="000000"/>
    </a:custClr>
    <a:custClr name="Dark Orange">
      <a:srgbClr val="6B2929"/>
    </a:custClr>
    <a:custClr name="Dark Yellow">
      <a:srgbClr val="6A4B16"/>
    </a:custClr>
    <a:custClr name="Dark Green">
      <a:srgbClr val="054B16"/>
    </a:custClr>
    <a:custClr name="Dark Teal">
      <a:srgbClr val="274B47"/>
    </a:custClr>
    <a:custClr name="Dark Blue">
      <a:srgbClr val="243A5E"/>
    </a:custClr>
    <a:custClr name="Dark Purple">
      <a:srgbClr val="3B2E58"/>
    </a:custClr>
  </a:custClrLst>
  <a:extLst>
    <a:ext uri="{05A4C25C-085E-4340-85A3-A5531E510DB2}">
      <thm15:themeFamily xmlns:thm15="http://schemas.microsoft.com/office/thememl/2012/main" name="Azure_Virtual_Desktop_PPT_Template_-_v3_JM.pptx" id="{58344683-5BDA-45AB-AD5A-42A4CAC87E59}" vid="{A8C59967-2E9B-4C78-8B91-5492ACD4048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F33499A52D84C4FAE2CD4077424C170" ma:contentTypeVersion="10" ma:contentTypeDescription="Create a new document." ma:contentTypeScope="" ma:versionID="5e6de1d36bf1465a08d4fe5b95abd313">
  <xsd:schema xmlns:xsd="http://www.w3.org/2001/XMLSchema" xmlns:xs="http://www.w3.org/2001/XMLSchema" xmlns:p="http://schemas.microsoft.com/office/2006/metadata/properties" xmlns:ns2="1557d597-e0c3-43ba-8338-7c52a49d783b" xmlns:ns3="04293fc5-729c-43ba-8d23-2c7ba41ee19b" targetNamespace="http://schemas.microsoft.com/office/2006/metadata/properties" ma:root="true" ma:fieldsID="1cc7d2075d7bdf1e82f8461689cd0e08" ns2:_="" ns3:_="">
    <xsd:import namespace="1557d597-e0c3-43ba-8338-7c52a49d783b"/>
    <xsd:import namespace="04293fc5-729c-43ba-8d23-2c7ba41ee19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57d597-e0c3-43ba-8338-7c52a49d78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fals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293fc5-729c-43ba-8d23-2c7ba41ee19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AutoTags xmlns="1557d597-e0c3-43ba-8338-7c52a49d783b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FE63DDA-B8A5-475F-9688-D490FA15D293}">
  <ds:schemaRefs>
    <ds:schemaRef ds:uri="04293fc5-729c-43ba-8d23-2c7ba41ee19b"/>
    <ds:schemaRef ds:uri="1557d597-e0c3-43ba-8338-7c52a49d783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C386248-A6DE-4216-B84A-3AA417A5401F}">
  <ds:schemaRefs>
    <ds:schemaRef ds:uri="04293fc5-729c-43ba-8d23-2c7ba41ee19b"/>
    <ds:schemaRef ds:uri="1557d597-e0c3-43ba-8338-7c52a49d783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55FA50D-B366-45FF-BACB-BE148902A248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Azure_Virtual_Desktop_PPT_Template</Template>
  <TotalTime>118</TotalTime>
  <Words>1480</Words>
  <Application>Microsoft Office PowerPoint</Application>
  <PresentationFormat>Widescreen</PresentationFormat>
  <Paragraphs>184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Malgun Gothic</vt:lpstr>
      <vt:lpstr>Arial</vt:lpstr>
      <vt:lpstr>Calibri</vt:lpstr>
      <vt:lpstr>Segoe UI</vt:lpstr>
      <vt:lpstr>Segoe UI Semibold</vt:lpstr>
      <vt:lpstr>Wingdings</vt:lpstr>
      <vt:lpstr>Black Template</vt:lpstr>
      <vt:lpstr>Azure Virtual Desktop 을 통한 데스크톱 가상화 사례</vt:lpstr>
      <vt:lpstr>콘텐츠 개요</vt:lpstr>
      <vt:lpstr>IT 과제:  안전하고 생산적인  원격 근무 추구 </vt:lpstr>
      <vt:lpstr>빠르고 안전한 원격 설정에서 발생하는 실제 IT 과제 </vt:lpstr>
      <vt:lpstr>궁극적으로, 직원의 생산성을 높이고 어떤 상황에서도 비즈니스 탄력성을 높이는 것이 최우선 과제입니다.</vt:lpstr>
      <vt:lpstr>Azure Virtual Desktop의 이점</vt:lpstr>
      <vt:lpstr>Azure Virtual Desktop은 하이브리드 업무를 위한 유연한 VDI(가상 데스크톱 인프라) 플랫폼입니다.  이는 배포가 간단하며 관리하기 쉽고 비용 효율적이며 보안이 강력합니다.  또한 사용자들이 노트북이나 로컬 데스크톱과 동일한 방식으로 애플리케이션을 사용할 수 있도록 원활한 환경을 제공합니다.</vt:lpstr>
      <vt:lpstr>모든 디바이스에서 최고의 사용자 환경 제공</vt:lpstr>
      <vt:lpstr>내장 및 통합형 Microsoft 보안 솔루션을 활용하여 보안을 강화합니다. </vt:lpstr>
      <vt:lpstr>알고 계십니까?</vt:lpstr>
      <vt:lpstr>용량의 제약에서 자유로움 - 단 몇 분 안에 배포와 확장 가능</vt:lpstr>
      <vt:lpstr>비용 절감 및 현대화</vt:lpstr>
      <vt:lpstr>Azure Virtual Desktop은 총 소유 비용을 절감할 수 있도록 도와줍니다</vt:lpstr>
      <vt:lpstr>코로나 시(City of Corona)가 새로운 컴퓨터에 드는 비용 USD 712,500을 아끼며 72시간 만에 원격 작업을 가능하게 한 방법</vt:lpstr>
      <vt:lpstr>캘리포니아 주 코로나 시 </vt:lpstr>
      <vt:lpstr>부록</vt:lpstr>
      <vt:lpstr>Microsoft  팀의 메모</vt:lpstr>
      <vt:lpstr>리소스</vt:lpstr>
      <vt:lpstr>다음과 같은 리소스를 사용하여 다음 단계 수행</vt:lpstr>
      <vt:lpstr>고객 사례 더 보기</vt:lpstr>
      <vt:lpstr>감사합니다.</vt:lpstr>
      <vt:lpstr>슬라이드 닫기</vt:lpstr>
    </vt:vector>
  </TitlesOfParts>
  <Manager/>
  <Company>Microsoft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case for desktop virtualization with  Azure Virtual Desktop</dc:title>
  <dc:subject>Desktop Virtualization</dc:subject>
  <dc:creator>Shannon Havrda (LAUNCH CONSULTING)</dc:creator>
  <cp:keywords>Azure, desktop virtualization, Windows Virtual Desktop, Simple Concepts</cp:keywords>
  <dc:description/>
  <cp:lastModifiedBy>Li, Jeanette</cp:lastModifiedBy>
  <cp:revision>15</cp:revision>
  <dcterms:created xsi:type="dcterms:W3CDTF">2021-07-22T20:19:31Z</dcterms:created>
  <dcterms:modified xsi:type="dcterms:W3CDTF">2021-08-19T07:37:51Z</dcterms:modified>
  <cp:category>Windows Virtual Desktop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0x0101009F33499A52D84C4FAE2CD4077424C170</vt:lpwstr>
  </property>
</Properties>
</file>